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57.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slideLayouts/slideLayout60.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slides/slide9.xml" ContentType="application/vnd.openxmlformats-officedocument.presentationml.slide+xml"/>
  <Override PartName="/ppt/viewProps.xml" ContentType="application/vnd.openxmlformats-officedocument.presentationml.viewProp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slideLayouts/slideLayout56.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6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08" r:id="rId1"/>
    <p:sldMasterId id="2147483709" r:id="rId2"/>
    <p:sldMasterId id="2147483710" r:id="rId3"/>
  </p:sldMasterIdLst>
  <p:notesMasterIdLst>
    <p:notesMasterId r:id="rId36"/>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2" r:id="rId29"/>
    <p:sldId id="281" r:id="rId30"/>
    <p:sldId id="283" r:id="rId31"/>
    <p:sldId id="287" r:id="rId32"/>
    <p:sldId id="284" r:id="rId33"/>
    <p:sldId id="286" r:id="rId34"/>
    <p:sldId id="285" r:id="rId35"/>
  </p:sldIdLst>
  <p:sldSz cx="9144000" cy="5143500" type="screen16x9"/>
  <p:notesSz cx="6858000" cy="9144000"/>
  <p:embeddedFontLst>
    <p:embeddedFont>
      <p:font typeface="Oswald" charset="0"/>
      <p:regular r:id="rId37"/>
      <p:bold r:id="rId38"/>
    </p:embeddedFont>
    <p:embeddedFont>
      <p:font typeface="Proxima Nova Semibold" charset="0"/>
      <p:regular r:id="rId39"/>
      <p:bold r:id="rId40"/>
      <p:boldItalic r:id="rId41"/>
    </p:embeddedFont>
    <p:embeddedFont>
      <p:font typeface="Proxima Nova" charset="0"/>
      <p:regular r:id="rId42"/>
      <p:bold r:id="rId43"/>
      <p:italic r:id="rId44"/>
      <p:boldItalic r:id="rId45"/>
    </p:embeddedFont>
    <p:embeddedFont>
      <p:font typeface="Montserrat"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48" d="100"/>
          <a:sy n="148" d="100"/>
        </p:scale>
        <p:origin x="-282" y="-102"/>
      </p:cViewPr>
      <p:guideLst>
        <p:guide orient="horz" pos="162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3.fntdata"/><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49" Type="http://schemas.openxmlformats.org/officeDocument/2006/relationships/font" Target="fonts/font13.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font" Target="fonts/font8.fntdata"/><Relationship Id="rId52"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5.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5eb46c89ed_0_1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5eb46c89ed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15eb46c89ed_0_15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15eb46c89ed_0_1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15eb46c89ed_0_16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8" name="Google Shape;588;g15eb46c89ed_0_16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15eb46c89ed_0_16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15eb46c89ed_0_16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15eb46c89ed_0_16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15eb46c89ed_0_16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15eb46c89ed_0_16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15eb46c89ed_0_16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15e47b01b52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6" name="Google Shape;616;g15e47b01b52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15eb46c89ed_0_1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15eb46c89ed_0_1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5e47b01b52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0" name="Google Shape;630;g15e47b01b52_0_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15e47b01b52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7" name="Google Shape;637;g15e47b01b52_0_5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15eb46c89ed_0_16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15eb46c89ed_0_16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15eb46c89ed_0_3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9" name="Google Shape;509;g15eb46c89ed_0_3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15eb46c89ed_0_18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15eb46c89ed_0_1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15eb46c89ed_0_2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15eb46c89ed_0_2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15eb46c89ed_0_22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15eb46c89ed_0_2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Google Shape;713;g15eb46c89ed_0_2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4" name="Google Shape;714;g15eb46c89ed_0_22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g15eb46c89ed_0_22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 name="Google Shape;721;g15eb46c89ed_0_2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5eb46c89ed_0_2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5eb46c89ed_0_2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40da1e5532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40da1e553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15eb46c89ed_0_2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15eb46c89ed_0_2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5eb46c89ed_0_2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5eb46c89ed_0_2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g15eb46c89ed_0_2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g15eb46c89ed_0_2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5eb46c89ed_0_5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5eb46c89ed_0_5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15eb46c89ed_0_20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15eb46c89ed_0_20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5eb46c89ed_0_1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5eb46c89ed_0_1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15eb46c89ed_0_5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15eb46c89ed_0_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15eb46c89ed_0_16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15eb46c89ed_0_1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15eb46c89ed_0_9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15eb46c89ed_0_9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5eb46c89ed_0_10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5eb46c89ed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15eb46c89ed_0_1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15eb46c89ed_0_1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15e47b01b52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3" name="Google Shape;573;g15e47b01b52_0_4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Cover Page">
  <p:cSld name="Cover page">
    <p:bg>
      <p:bgPr>
        <a:solidFill>
          <a:schemeClr val="dk1"/>
        </a:soli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mt="30000"/>
          </a:blip>
          <a:stretch>
            <a:fillRect/>
          </a:stretch>
        </p:blipFill>
        <p:spPr>
          <a:xfrm>
            <a:off x="0" y="0"/>
            <a:ext cx="5143499" cy="5143499"/>
          </a:xfrm>
          <a:prstGeom prst="rect">
            <a:avLst/>
          </a:prstGeom>
          <a:noFill/>
          <a:ln>
            <a:noFill/>
          </a:ln>
        </p:spPr>
      </p:pic>
      <p:pic>
        <p:nvPicPr>
          <p:cNvPr id="11" name="Google Shape;11;p2"/>
          <p:cNvPicPr preferRelativeResize="0"/>
          <p:nvPr/>
        </p:nvPicPr>
        <p:blipFill rotWithShape="1">
          <a:blip r:embed="rId2">
            <a:alphaModFix amt="30000"/>
          </a:blip>
          <a:srcRect r="22221"/>
          <a:stretch/>
        </p:blipFill>
        <p:spPr>
          <a:xfrm>
            <a:off x="5143500" y="0"/>
            <a:ext cx="4000500" cy="5143499"/>
          </a:xfrm>
          <a:prstGeom prst="rect">
            <a:avLst/>
          </a:prstGeom>
          <a:noFill/>
          <a:ln>
            <a:noFill/>
          </a:ln>
        </p:spPr>
      </p:pic>
      <p:sp>
        <p:nvSpPr>
          <p:cNvPr id="12" name="Google Shape;12;p2"/>
          <p:cNvSpPr txBox="1">
            <a:spLocks noGrp="1"/>
          </p:cNvSpPr>
          <p:nvPr>
            <p:ph type="ctrTitle"/>
          </p:nvPr>
        </p:nvSpPr>
        <p:spPr>
          <a:xfrm>
            <a:off x="395287" y="1169416"/>
            <a:ext cx="7504200" cy="2446800"/>
          </a:xfrm>
          <a:prstGeom prst="rect">
            <a:avLst/>
          </a:prstGeom>
          <a:noFill/>
          <a:ln>
            <a:noFill/>
          </a:ln>
        </p:spPr>
        <p:txBody>
          <a:bodyPr spcFirstLastPara="1" wrap="square" lIns="0" tIns="0" rIns="0" bIns="0" anchor="b" anchorCtr="0">
            <a:noAutofit/>
          </a:bodyPr>
          <a:lstStyle>
            <a:lvl1pPr lvl="0" algn="l" rtl="0">
              <a:lnSpc>
                <a:spcPct val="85000"/>
              </a:lnSpc>
              <a:spcBef>
                <a:spcPts val="0"/>
              </a:spcBef>
              <a:spcAft>
                <a:spcPts val="0"/>
              </a:spcAft>
              <a:buClr>
                <a:srgbClr val="FFFFFF"/>
              </a:buClr>
              <a:buSzPts val="4800"/>
              <a:buNone/>
              <a:defRPr sz="6000">
                <a:solidFill>
                  <a:srgbClr val="FFFFFF"/>
                </a:solidFill>
              </a:defRPr>
            </a:lvl1pPr>
            <a:lvl2pPr lvl="1" algn="l" rtl="0">
              <a:lnSpc>
                <a:spcPct val="85000"/>
              </a:lnSpc>
              <a:spcBef>
                <a:spcPts val="0"/>
              </a:spcBef>
              <a:spcAft>
                <a:spcPts val="0"/>
              </a:spcAft>
              <a:buSzPts val="4800"/>
              <a:buFont typeface="Montserrat"/>
              <a:buNone/>
              <a:defRPr sz="4800" b="1">
                <a:latin typeface="Montserrat"/>
                <a:ea typeface="Montserrat"/>
                <a:cs typeface="Montserrat"/>
                <a:sym typeface="Montserrat"/>
              </a:defRPr>
            </a:lvl2pPr>
            <a:lvl3pPr lvl="2" algn="l" rtl="0">
              <a:lnSpc>
                <a:spcPct val="85000"/>
              </a:lnSpc>
              <a:spcBef>
                <a:spcPts val="0"/>
              </a:spcBef>
              <a:spcAft>
                <a:spcPts val="0"/>
              </a:spcAft>
              <a:buSzPts val="4800"/>
              <a:buFont typeface="Montserrat"/>
              <a:buNone/>
              <a:defRPr sz="4800" b="1">
                <a:latin typeface="Montserrat"/>
                <a:ea typeface="Montserrat"/>
                <a:cs typeface="Montserrat"/>
                <a:sym typeface="Montserrat"/>
              </a:defRPr>
            </a:lvl3pPr>
            <a:lvl4pPr lvl="3" algn="l" rtl="0">
              <a:lnSpc>
                <a:spcPct val="85000"/>
              </a:lnSpc>
              <a:spcBef>
                <a:spcPts val="0"/>
              </a:spcBef>
              <a:spcAft>
                <a:spcPts val="0"/>
              </a:spcAft>
              <a:buSzPts val="4800"/>
              <a:buFont typeface="Montserrat"/>
              <a:buNone/>
              <a:defRPr sz="4800" b="1">
                <a:latin typeface="Montserrat"/>
                <a:ea typeface="Montserrat"/>
                <a:cs typeface="Montserrat"/>
                <a:sym typeface="Montserrat"/>
              </a:defRPr>
            </a:lvl4pPr>
            <a:lvl5pPr lvl="4" algn="l" rtl="0">
              <a:lnSpc>
                <a:spcPct val="85000"/>
              </a:lnSpc>
              <a:spcBef>
                <a:spcPts val="0"/>
              </a:spcBef>
              <a:spcAft>
                <a:spcPts val="0"/>
              </a:spcAft>
              <a:buSzPts val="4800"/>
              <a:buFont typeface="Montserrat"/>
              <a:buNone/>
              <a:defRPr sz="4800" b="1">
                <a:latin typeface="Montserrat"/>
                <a:ea typeface="Montserrat"/>
                <a:cs typeface="Montserrat"/>
                <a:sym typeface="Montserrat"/>
              </a:defRPr>
            </a:lvl5pPr>
            <a:lvl6pPr lvl="5" algn="l" rtl="0">
              <a:lnSpc>
                <a:spcPct val="85000"/>
              </a:lnSpc>
              <a:spcBef>
                <a:spcPts val="0"/>
              </a:spcBef>
              <a:spcAft>
                <a:spcPts val="0"/>
              </a:spcAft>
              <a:buSzPts val="4800"/>
              <a:buFont typeface="Montserrat"/>
              <a:buNone/>
              <a:defRPr sz="4800" b="1">
                <a:latin typeface="Montserrat"/>
                <a:ea typeface="Montserrat"/>
                <a:cs typeface="Montserrat"/>
                <a:sym typeface="Montserrat"/>
              </a:defRPr>
            </a:lvl6pPr>
            <a:lvl7pPr lvl="6" algn="l" rtl="0">
              <a:lnSpc>
                <a:spcPct val="85000"/>
              </a:lnSpc>
              <a:spcBef>
                <a:spcPts val="0"/>
              </a:spcBef>
              <a:spcAft>
                <a:spcPts val="0"/>
              </a:spcAft>
              <a:buSzPts val="4800"/>
              <a:buFont typeface="Montserrat"/>
              <a:buNone/>
              <a:defRPr sz="4800" b="1">
                <a:latin typeface="Montserrat"/>
                <a:ea typeface="Montserrat"/>
                <a:cs typeface="Montserrat"/>
                <a:sym typeface="Montserrat"/>
              </a:defRPr>
            </a:lvl7pPr>
            <a:lvl8pPr lvl="7" algn="l" rtl="0">
              <a:lnSpc>
                <a:spcPct val="85000"/>
              </a:lnSpc>
              <a:spcBef>
                <a:spcPts val="0"/>
              </a:spcBef>
              <a:spcAft>
                <a:spcPts val="0"/>
              </a:spcAft>
              <a:buSzPts val="4800"/>
              <a:buFont typeface="Montserrat"/>
              <a:buNone/>
              <a:defRPr sz="4800" b="1">
                <a:latin typeface="Montserrat"/>
                <a:ea typeface="Montserrat"/>
                <a:cs typeface="Montserrat"/>
                <a:sym typeface="Montserrat"/>
              </a:defRPr>
            </a:lvl8pPr>
            <a:lvl9pPr lvl="8" algn="l" rtl="0">
              <a:lnSpc>
                <a:spcPct val="85000"/>
              </a:lnSpc>
              <a:spcBef>
                <a:spcPts val="0"/>
              </a:spcBef>
              <a:spcAft>
                <a:spcPts val="0"/>
              </a:spcAft>
              <a:buSzPts val="4800"/>
              <a:buFont typeface="Montserrat"/>
              <a:buNone/>
              <a:defRPr sz="4800" b="1">
                <a:latin typeface="Montserrat"/>
                <a:ea typeface="Montserrat"/>
                <a:cs typeface="Montserrat"/>
                <a:sym typeface="Montserrat"/>
              </a:defRPr>
            </a:lvl9pPr>
          </a:lstStyle>
          <a:p>
            <a:endParaRPr/>
          </a:p>
        </p:txBody>
      </p:sp>
      <p:sp>
        <p:nvSpPr>
          <p:cNvPr id="13" name="Google Shape;13;p2"/>
          <p:cNvSpPr txBox="1">
            <a:spLocks noGrp="1"/>
          </p:cNvSpPr>
          <p:nvPr>
            <p:ph type="subTitle" idx="1"/>
          </p:nvPr>
        </p:nvSpPr>
        <p:spPr>
          <a:xfrm>
            <a:off x="395287" y="3676156"/>
            <a:ext cx="7504200" cy="29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1pPr>
            <a:lvl2pPr lvl="1"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2pPr>
            <a:lvl3pPr lvl="2"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3pPr>
            <a:lvl4pPr lvl="3"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4pPr>
            <a:lvl5pPr lvl="4"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5pPr>
            <a:lvl6pPr lvl="5"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6pPr>
            <a:lvl7pPr lvl="6"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7pPr>
            <a:lvl8pPr lvl="7"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8pPr>
            <a:lvl9pPr lvl="8"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9pPr>
          </a:lstStyle>
          <a:p>
            <a:endParaRPr/>
          </a:p>
        </p:txBody>
      </p:sp>
      <p:sp>
        <p:nvSpPr>
          <p:cNvPr id="14" name="Google Shape;14;p2"/>
          <p:cNvSpPr txBox="1"/>
          <p:nvPr/>
        </p:nvSpPr>
        <p:spPr>
          <a:xfrm>
            <a:off x="7453033" y="4595672"/>
            <a:ext cx="1295700" cy="171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FFFFFF"/>
                </a:solidFill>
                <a:latin typeface="Proxima Nova"/>
                <a:ea typeface="Proxima Nova"/>
                <a:cs typeface="Proxima Nova"/>
                <a:sym typeface="Proxima Nova"/>
              </a:rPr>
              <a:t>PROPRIETARY &amp; CONFIDENTIAL</a:t>
            </a:r>
            <a:endParaRPr sz="700" i="0" u="none" strike="noStrike" cap="none">
              <a:solidFill>
                <a:srgbClr val="FFFFFF"/>
              </a:solidFill>
              <a:latin typeface="Proxima Nova"/>
              <a:ea typeface="Proxima Nova"/>
              <a:cs typeface="Proxima Nova"/>
              <a:sym typeface="Proxima Nova"/>
            </a:endParaRPr>
          </a:p>
        </p:txBody>
      </p:sp>
      <p:sp>
        <p:nvSpPr>
          <p:cNvPr id="15" name="Google Shape;15;p2"/>
          <p:cNvSpPr txBox="1">
            <a:spLocks noGrp="1"/>
          </p:cNvSpPr>
          <p:nvPr>
            <p:ph type="subTitle" idx="2"/>
          </p:nvPr>
        </p:nvSpPr>
        <p:spPr>
          <a:xfrm>
            <a:off x="395300" y="4595675"/>
            <a:ext cx="2513100" cy="1716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1100"/>
              <a:buFont typeface="Proxima Nova"/>
              <a:buNone/>
              <a:defRPr sz="1100">
                <a:solidFill>
                  <a:srgbClr val="FFFFFF"/>
                </a:solidFill>
                <a:latin typeface="Proxima Nova"/>
                <a:ea typeface="Proxima Nova"/>
                <a:cs typeface="Proxima Nova"/>
                <a:sym typeface="Proxima Nova"/>
              </a:defRPr>
            </a:lvl1pPr>
            <a:lvl2pPr lvl="1" rtl="0">
              <a:spcBef>
                <a:spcPts val="0"/>
              </a:spcBef>
              <a:spcAft>
                <a:spcPts val="0"/>
              </a:spcAft>
              <a:buClr>
                <a:srgbClr val="FFFFFF"/>
              </a:buClr>
              <a:buSzPts val="1200"/>
              <a:buFont typeface="Proxima Nova"/>
              <a:buNone/>
              <a:defRPr>
                <a:solidFill>
                  <a:srgbClr val="FFFFFF"/>
                </a:solidFill>
                <a:latin typeface="Proxima Nova"/>
                <a:ea typeface="Proxima Nova"/>
                <a:cs typeface="Proxima Nova"/>
                <a:sym typeface="Proxima Nova"/>
              </a:defRPr>
            </a:lvl2pPr>
            <a:lvl3pPr lvl="2" rtl="0">
              <a:spcBef>
                <a:spcPts val="0"/>
              </a:spcBef>
              <a:spcAft>
                <a:spcPts val="0"/>
              </a:spcAft>
              <a:buClr>
                <a:srgbClr val="FFFFFF"/>
              </a:buClr>
              <a:buSzPts val="1100"/>
              <a:buFont typeface="Proxima Nova"/>
              <a:buNone/>
              <a:defRPr>
                <a:solidFill>
                  <a:srgbClr val="FFFFFF"/>
                </a:solidFill>
                <a:latin typeface="Proxima Nova"/>
                <a:ea typeface="Proxima Nova"/>
                <a:cs typeface="Proxima Nova"/>
                <a:sym typeface="Proxima Nova"/>
              </a:defRPr>
            </a:lvl3pPr>
            <a:lvl4pPr lvl="3" rtl="0">
              <a:spcBef>
                <a:spcPts val="0"/>
              </a:spcBef>
              <a:spcAft>
                <a:spcPts val="0"/>
              </a:spcAft>
              <a:buClr>
                <a:srgbClr val="FFFFFF"/>
              </a:buClr>
              <a:buSzPts val="1100"/>
              <a:buFont typeface="Proxima Nova"/>
              <a:buNone/>
              <a:defRPr>
                <a:solidFill>
                  <a:srgbClr val="FFFFFF"/>
                </a:solidFill>
                <a:latin typeface="Proxima Nova"/>
                <a:ea typeface="Proxima Nova"/>
                <a:cs typeface="Proxima Nova"/>
                <a:sym typeface="Proxima Nova"/>
              </a:defRPr>
            </a:lvl4pPr>
            <a:lvl5pPr lvl="4" rtl="0">
              <a:spcBef>
                <a:spcPts val="0"/>
              </a:spcBef>
              <a:spcAft>
                <a:spcPts val="0"/>
              </a:spcAft>
              <a:buClr>
                <a:srgbClr val="FFFFFF"/>
              </a:buClr>
              <a:buSzPts val="1100"/>
              <a:buFont typeface="Proxima Nova"/>
              <a:buNone/>
              <a:defRPr>
                <a:solidFill>
                  <a:srgbClr val="FFFFFF"/>
                </a:solidFill>
                <a:latin typeface="Proxima Nova"/>
                <a:ea typeface="Proxima Nova"/>
                <a:cs typeface="Proxima Nova"/>
                <a:sym typeface="Proxima Nova"/>
              </a:defRPr>
            </a:lvl5pPr>
            <a:lvl6pPr lvl="5" rtl="0">
              <a:spcBef>
                <a:spcPts val="0"/>
              </a:spcBef>
              <a:spcAft>
                <a:spcPts val="0"/>
              </a:spcAft>
              <a:buClr>
                <a:srgbClr val="FFFFFF"/>
              </a:buClr>
              <a:buSzPts val="1100"/>
              <a:buFont typeface="Proxima Nova"/>
              <a:buNone/>
              <a:defRPr>
                <a:solidFill>
                  <a:srgbClr val="FFFFFF"/>
                </a:solidFill>
                <a:latin typeface="Proxima Nova"/>
                <a:ea typeface="Proxima Nova"/>
                <a:cs typeface="Proxima Nova"/>
                <a:sym typeface="Proxima Nova"/>
              </a:defRPr>
            </a:lvl6pPr>
            <a:lvl7pPr lvl="6" rtl="0">
              <a:spcBef>
                <a:spcPts val="0"/>
              </a:spcBef>
              <a:spcAft>
                <a:spcPts val="0"/>
              </a:spcAft>
              <a:buClr>
                <a:srgbClr val="FFFFFF"/>
              </a:buClr>
              <a:buSzPts val="1000"/>
              <a:buFont typeface="Proxima Nova"/>
              <a:buNone/>
              <a:defRPr>
                <a:solidFill>
                  <a:srgbClr val="FFFFFF"/>
                </a:solidFill>
                <a:latin typeface="Proxima Nova"/>
                <a:ea typeface="Proxima Nova"/>
                <a:cs typeface="Proxima Nova"/>
                <a:sym typeface="Proxima Nova"/>
              </a:defRPr>
            </a:lvl7pPr>
            <a:lvl8pPr lvl="7" rtl="0">
              <a:spcBef>
                <a:spcPts val="0"/>
              </a:spcBef>
              <a:spcAft>
                <a:spcPts val="0"/>
              </a:spcAft>
              <a:buClr>
                <a:srgbClr val="FFFFFF"/>
              </a:buClr>
              <a:buSzPts val="900"/>
              <a:buFont typeface="Proxima Nova"/>
              <a:buNone/>
              <a:defRPr>
                <a:solidFill>
                  <a:srgbClr val="FFFFFF"/>
                </a:solidFill>
                <a:latin typeface="Proxima Nova"/>
                <a:ea typeface="Proxima Nova"/>
                <a:cs typeface="Proxima Nova"/>
                <a:sym typeface="Proxima Nova"/>
              </a:defRPr>
            </a:lvl8pPr>
            <a:lvl9pPr lvl="8" rtl="0">
              <a:spcBef>
                <a:spcPts val="0"/>
              </a:spcBef>
              <a:spcAft>
                <a:spcPts val="0"/>
              </a:spcAft>
              <a:buClr>
                <a:srgbClr val="FFFFFF"/>
              </a:buClr>
              <a:buSzPts val="700"/>
              <a:buFont typeface="Proxima Nova"/>
              <a:buNone/>
              <a:defRPr>
                <a:solidFill>
                  <a:srgbClr val="FFFFFF"/>
                </a:solidFill>
                <a:latin typeface="Proxima Nova"/>
                <a:ea typeface="Proxima Nova"/>
                <a:cs typeface="Proxima Nova"/>
                <a:sym typeface="Proxima Nova"/>
              </a:defRPr>
            </a:lvl9pPr>
          </a:lstStyle>
          <a:p>
            <a:endParaRPr/>
          </a:p>
        </p:txBody>
      </p:sp>
      <p:pic>
        <p:nvPicPr>
          <p:cNvPr id="16" name="Google Shape;16;p2"/>
          <p:cNvPicPr preferRelativeResize="0"/>
          <p:nvPr/>
        </p:nvPicPr>
        <p:blipFill>
          <a:blip r:embed="rId3">
            <a:alphaModFix/>
          </a:blip>
          <a:stretch>
            <a:fillRect/>
          </a:stretch>
        </p:blipFill>
        <p:spPr>
          <a:xfrm>
            <a:off x="411700" y="303225"/>
            <a:ext cx="2093825" cy="26352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0 Two Columns with Heading" type="twoTxTwoObj">
  <p:cSld name="TWO_OBJECTS_WITH_TEXT">
    <p:spTree>
      <p:nvGrpSpPr>
        <p:cNvPr id="1" name="Shape 79"/>
        <p:cNvGrpSpPr/>
        <p:nvPr/>
      </p:nvGrpSpPr>
      <p:grpSpPr>
        <a:xfrm>
          <a:off x="0" y="0"/>
          <a:ext cx="0" cy="0"/>
          <a:chOff x="0" y="0"/>
          <a:chExt cx="0" cy="0"/>
        </a:xfrm>
      </p:grpSpPr>
      <p:sp>
        <p:nvSpPr>
          <p:cNvPr id="80" name="Google Shape;80;p11"/>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81" name="Google Shape;81;p11"/>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82" name="Google Shape;82;p11"/>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83" name="Google Shape;83;p11"/>
          <p:cNvSpPr txBox="1">
            <a:spLocks noGrp="1"/>
          </p:cNvSpPr>
          <p:nvPr>
            <p:ph type="subTitle" idx="1"/>
          </p:nvPr>
        </p:nvSpPr>
        <p:spPr>
          <a:xfrm>
            <a:off x="411800" y="1015525"/>
            <a:ext cx="39426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84" name="Google Shape;84;p11"/>
          <p:cNvSpPr txBox="1">
            <a:spLocks noGrp="1"/>
          </p:cNvSpPr>
          <p:nvPr>
            <p:ph type="body" idx="2"/>
          </p:nvPr>
        </p:nvSpPr>
        <p:spPr>
          <a:xfrm>
            <a:off x="411800" y="1516975"/>
            <a:ext cx="3942600" cy="3003600"/>
          </a:xfrm>
          <a:prstGeom prst="rect">
            <a:avLst/>
          </a:prstGeom>
        </p:spPr>
        <p:txBody>
          <a:bodyPr spcFirstLastPara="1" wrap="square" lIns="0" tIns="0" rIns="0" bIns="0" anchor="t" anchorCtr="0">
            <a:noAutofit/>
          </a:bodyPr>
          <a:lstStyle>
            <a:lvl1pPr marL="457200" lvl="0" indent="-304800">
              <a:spcBef>
                <a:spcPts val="0"/>
              </a:spcBef>
              <a:spcAft>
                <a:spcPts val="0"/>
              </a:spcAft>
              <a:buSzPts val="1200"/>
              <a:buChar char="ᐩ"/>
              <a:defRPr/>
            </a:lvl1pPr>
            <a:lvl2pPr marL="914400" lvl="1" indent="-304800">
              <a:spcBef>
                <a:spcPts val="0"/>
              </a:spcBef>
              <a:spcAft>
                <a:spcPts val="0"/>
              </a:spcAft>
              <a:buSzPts val="1200"/>
              <a:buChar char="ᐩ"/>
              <a:defRPr/>
            </a:lvl2pPr>
            <a:lvl3pPr marL="1371600" lvl="2" indent="-298450">
              <a:spcBef>
                <a:spcPts val="0"/>
              </a:spcBef>
              <a:spcAft>
                <a:spcPts val="0"/>
              </a:spcAft>
              <a:buSzPts val="1100"/>
              <a:buChar char="ᐩ"/>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2100">
              <a:spcBef>
                <a:spcPts val="0"/>
              </a:spcBef>
              <a:spcAft>
                <a:spcPts val="0"/>
              </a:spcAft>
              <a:buClr>
                <a:srgbClr val="FFFFFF"/>
              </a:buClr>
              <a:buSzPts val="1000"/>
              <a:buChar char="○"/>
              <a:defRPr>
                <a:solidFill>
                  <a:srgbClr val="FFFFFF"/>
                </a:solidFill>
              </a:defRPr>
            </a:lvl7pPr>
            <a:lvl8pPr marL="3657600" lvl="7" indent="-285750">
              <a:spcBef>
                <a:spcPts val="0"/>
              </a:spcBef>
              <a:spcAft>
                <a:spcPts val="0"/>
              </a:spcAft>
              <a:buClr>
                <a:srgbClr val="FFFFFF"/>
              </a:buClr>
              <a:buSzPts val="900"/>
              <a:buChar char="○"/>
              <a:defRPr>
                <a:solidFill>
                  <a:srgbClr val="FFFFFF"/>
                </a:solidFill>
              </a:defRPr>
            </a:lvl8pPr>
            <a:lvl9pPr marL="4114800" lvl="8" indent="-273050">
              <a:spcBef>
                <a:spcPts val="0"/>
              </a:spcBef>
              <a:spcAft>
                <a:spcPts val="0"/>
              </a:spcAft>
              <a:buClr>
                <a:srgbClr val="FFFFFF"/>
              </a:buClr>
              <a:buSzPts val="700"/>
              <a:buChar char="○"/>
              <a:defRPr>
                <a:solidFill>
                  <a:srgbClr val="FFFFFF"/>
                </a:solidFill>
              </a:defRPr>
            </a:lvl9pPr>
          </a:lstStyle>
          <a:p>
            <a:endParaRPr/>
          </a:p>
        </p:txBody>
      </p:sp>
      <p:sp>
        <p:nvSpPr>
          <p:cNvPr id="85" name="Google Shape;85;p11"/>
          <p:cNvSpPr txBox="1">
            <a:spLocks noGrp="1"/>
          </p:cNvSpPr>
          <p:nvPr>
            <p:ph type="subTitle" idx="3"/>
          </p:nvPr>
        </p:nvSpPr>
        <p:spPr>
          <a:xfrm>
            <a:off x="4789725" y="1015525"/>
            <a:ext cx="39426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86" name="Google Shape;86;p11"/>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
        <p:nvSpPr>
          <p:cNvPr id="87" name="Google Shape;87;p11"/>
          <p:cNvSpPr txBox="1">
            <a:spLocks noGrp="1"/>
          </p:cNvSpPr>
          <p:nvPr>
            <p:ph type="body" idx="4"/>
          </p:nvPr>
        </p:nvSpPr>
        <p:spPr>
          <a:xfrm>
            <a:off x="4789725" y="1516975"/>
            <a:ext cx="39426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743">
          <p15:clr>
            <a:srgbClr val="FBAE40"/>
          </p15:clr>
        </p15:guide>
        <p15:guide id="2" pos="3017">
          <p15:clr>
            <a:srgbClr val="FBAE40"/>
          </p15:clr>
        </p15:guide>
        <p15:guide id="3" orient="horz" pos="956">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1 Three Columns with Heading">
  <p:cSld name="3 columns with heading">
    <p:spTree>
      <p:nvGrpSpPr>
        <p:cNvPr id="1" name="Shape 88"/>
        <p:cNvGrpSpPr/>
        <p:nvPr/>
      </p:nvGrpSpPr>
      <p:grpSpPr>
        <a:xfrm>
          <a:off x="0" y="0"/>
          <a:ext cx="0" cy="0"/>
          <a:chOff x="0" y="0"/>
          <a:chExt cx="0" cy="0"/>
        </a:xfrm>
      </p:grpSpPr>
      <p:sp>
        <p:nvSpPr>
          <p:cNvPr id="89" name="Google Shape;89;p12"/>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90" name="Google Shape;90;p12"/>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91" name="Google Shape;91;p12"/>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92" name="Google Shape;92;p12"/>
          <p:cNvSpPr txBox="1">
            <a:spLocks noGrp="1"/>
          </p:cNvSpPr>
          <p:nvPr>
            <p:ph type="subTitle" idx="1"/>
          </p:nvPr>
        </p:nvSpPr>
        <p:spPr>
          <a:xfrm>
            <a:off x="411700" y="101552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93" name="Google Shape;93;p12"/>
          <p:cNvSpPr txBox="1">
            <a:spLocks noGrp="1"/>
          </p:cNvSpPr>
          <p:nvPr>
            <p:ph type="subTitle" idx="2"/>
          </p:nvPr>
        </p:nvSpPr>
        <p:spPr>
          <a:xfrm>
            <a:off x="3339800" y="1015525"/>
            <a:ext cx="24645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94" name="Google Shape;94;p12"/>
          <p:cNvSpPr txBox="1">
            <a:spLocks noGrp="1"/>
          </p:cNvSpPr>
          <p:nvPr>
            <p:ph type="subTitle" idx="3"/>
          </p:nvPr>
        </p:nvSpPr>
        <p:spPr>
          <a:xfrm>
            <a:off x="6244175" y="101552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95" name="Google Shape;95;p12"/>
          <p:cNvSpPr txBox="1">
            <a:spLocks noGrp="1"/>
          </p:cNvSpPr>
          <p:nvPr>
            <p:ph type="body" idx="4"/>
          </p:nvPr>
        </p:nvSpPr>
        <p:spPr>
          <a:xfrm>
            <a:off x="411800" y="1490075"/>
            <a:ext cx="24957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96" name="Google Shape;96;p12"/>
          <p:cNvSpPr txBox="1">
            <a:spLocks noGrp="1"/>
          </p:cNvSpPr>
          <p:nvPr>
            <p:ph type="body" idx="5"/>
          </p:nvPr>
        </p:nvSpPr>
        <p:spPr>
          <a:xfrm>
            <a:off x="3339800" y="1490075"/>
            <a:ext cx="24957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97" name="Google Shape;97;p12"/>
          <p:cNvSpPr txBox="1">
            <a:spLocks noGrp="1"/>
          </p:cNvSpPr>
          <p:nvPr>
            <p:ph type="body" idx="6"/>
          </p:nvPr>
        </p:nvSpPr>
        <p:spPr>
          <a:xfrm>
            <a:off x="6244175" y="1490075"/>
            <a:ext cx="24957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98" name="Google Shape;98;p12"/>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1827">
          <p15:clr>
            <a:srgbClr val="FBAE40"/>
          </p15:clr>
        </p15:guide>
        <p15:guide id="2" pos="2104">
          <p15:clr>
            <a:srgbClr val="FBAE40"/>
          </p15:clr>
        </p15:guide>
        <p15:guide id="3" pos="3656">
          <p15:clr>
            <a:srgbClr val="FBAE40"/>
          </p15:clr>
        </p15:guide>
        <p15:guide id="4" pos="3933">
          <p15:clr>
            <a:srgbClr val="FBAE40"/>
          </p15:clr>
        </p15:guide>
        <p15:guide id="5" orient="horz" pos="939">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2 Two Columns 1/3 Split">
  <p:cSld name="2 columns 1/3 split">
    <p:spTree>
      <p:nvGrpSpPr>
        <p:cNvPr id="1" name="Shape 99"/>
        <p:cNvGrpSpPr/>
        <p:nvPr/>
      </p:nvGrpSpPr>
      <p:grpSpPr>
        <a:xfrm>
          <a:off x="0" y="0"/>
          <a:ext cx="0" cy="0"/>
          <a:chOff x="0" y="0"/>
          <a:chExt cx="0" cy="0"/>
        </a:xfrm>
      </p:grpSpPr>
      <p:sp>
        <p:nvSpPr>
          <p:cNvPr id="100" name="Google Shape;100;p13"/>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01" name="Google Shape;101;p13"/>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102" name="Google Shape;102;p13"/>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103" name="Google Shape;103;p13"/>
          <p:cNvSpPr txBox="1">
            <a:spLocks noGrp="1"/>
          </p:cNvSpPr>
          <p:nvPr>
            <p:ph type="subTitle" idx="1"/>
          </p:nvPr>
        </p:nvSpPr>
        <p:spPr>
          <a:xfrm>
            <a:off x="411700" y="101552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104" name="Google Shape;104;p13"/>
          <p:cNvSpPr txBox="1">
            <a:spLocks noGrp="1"/>
          </p:cNvSpPr>
          <p:nvPr>
            <p:ph type="body" idx="2"/>
          </p:nvPr>
        </p:nvSpPr>
        <p:spPr>
          <a:xfrm>
            <a:off x="411800" y="1490075"/>
            <a:ext cx="24957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105" name="Google Shape;105;p13"/>
          <p:cNvSpPr txBox="1">
            <a:spLocks noGrp="1"/>
          </p:cNvSpPr>
          <p:nvPr>
            <p:ph type="subTitle" idx="3"/>
          </p:nvPr>
        </p:nvSpPr>
        <p:spPr>
          <a:xfrm>
            <a:off x="3339800" y="1015525"/>
            <a:ext cx="54090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106" name="Google Shape;106;p13"/>
          <p:cNvSpPr txBox="1">
            <a:spLocks noGrp="1"/>
          </p:cNvSpPr>
          <p:nvPr>
            <p:ph type="body" idx="4"/>
          </p:nvPr>
        </p:nvSpPr>
        <p:spPr>
          <a:xfrm>
            <a:off x="3339900" y="1490075"/>
            <a:ext cx="54090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107" name="Google Shape;107;p13"/>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1827">
          <p15:clr>
            <a:srgbClr val="FBAE40"/>
          </p15:clr>
        </p15:guide>
        <p15:guide id="2" pos="2104">
          <p15:clr>
            <a:srgbClr val="FBAE40"/>
          </p15:clr>
        </p15:guide>
        <p15:guide id="3" orient="horz" pos="939">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3 Two Columns 2/3 Split">
  <p:cSld name="2 columns 2/3 split">
    <p:spTree>
      <p:nvGrpSpPr>
        <p:cNvPr id="1" name="Shape 108"/>
        <p:cNvGrpSpPr/>
        <p:nvPr/>
      </p:nvGrpSpPr>
      <p:grpSpPr>
        <a:xfrm>
          <a:off x="0" y="0"/>
          <a:ext cx="0" cy="0"/>
          <a:chOff x="0" y="0"/>
          <a:chExt cx="0" cy="0"/>
        </a:xfrm>
      </p:grpSpPr>
      <p:sp>
        <p:nvSpPr>
          <p:cNvPr id="109" name="Google Shape;109;p14"/>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10" name="Google Shape;110;p14"/>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111" name="Google Shape;111;p14"/>
          <p:cNvSpPr txBox="1">
            <a:spLocks noGrp="1"/>
          </p:cNvSpPr>
          <p:nvPr>
            <p:ph type="subTitle" idx="1"/>
          </p:nvPr>
        </p:nvSpPr>
        <p:spPr>
          <a:xfrm>
            <a:off x="6244175" y="101552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112" name="Google Shape;112;p14"/>
          <p:cNvSpPr txBox="1">
            <a:spLocks noGrp="1"/>
          </p:cNvSpPr>
          <p:nvPr>
            <p:ph type="body" idx="2"/>
          </p:nvPr>
        </p:nvSpPr>
        <p:spPr>
          <a:xfrm>
            <a:off x="6244275" y="1490075"/>
            <a:ext cx="24957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113" name="Google Shape;113;p14"/>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114" name="Google Shape;114;p14"/>
          <p:cNvSpPr txBox="1">
            <a:spLocks noGrp="1"/>
          </p:cNvSpPr>
          <p:nvPr>
            <p:ph type="subTitle" idx="3"/>
          </p:nvPr>
        </p:nvSpPr>
        <p:spPr>
          <a:xfrm>
            <a:off x="411700" y="1015525"/>
            <a:ext cx="53925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115" name="Google Shape;115;p14"/>
          <p:cNvSpPr txBox="1">
            <a:spLocks noGrp="1"/>
          </p:cNvSpPr>
          <p:nvPr>
            <p:ph type="body" idx="4"/>
          </p:nvPr>
        </p:nvSpPr>
        <p:spPr>
          <a:xfrm>
            <a:off x="411800" y="1490075"/>
            <a:ext cx="53925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116" name="Google Shape;116;p14"/>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3656">
          <p15:clr>
            <a:srgbClr val="FBAE40"/>
          </p15:clr>
        </p15:guide>
        <p15:guide id="2" pos="3933">
          <p15:clr>
            <a:srgbClr val="FBAE40"/>
          </p15:clr>
        </p15:guide>
        <p15:guide id="3" orient="horz" pos="939">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4 Four Text Boxes with Heading">
  <p:cSld name="4 textboxes with heading">
    <p:spTree>
      <p:nvGrpSpPr>
        <p:cNvPr id="1" name="Shape 117"/>
        <p:cNvGrpSpPr/>
        <p:nvPr/>
      </p:nvGrpSpPr>
      <p:grpSpPr>
        <a:xfrm>
          <a:off x="0" y="0"/>
          <a:ext cx="0" cy="0"/>
          <a:chOff x="0" y="0"/>
          <a:chExt cx="0" cy="0"/>
        </a:xfrm>
      </p:grpSpPr>
      <p:sp>
        <p:nvSpPr>
          <p:cNvPr id="118" name="Google Shape;118;p15"/>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19" name="Google Shape;119;p15"/>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120" name="Google Shape;120;p15"/>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121" name="Google Shape;121;p15"/>
          <p:cNvSpPr txBox="1">
            <a:spLocks noGrp="1"/>
          </p:cNvSpPr>
          <p:nvPr>
            <p:ph type="subTitle" idx="1"/>
          </p:nvPr>
        </p:nvSpPr>
        <p:spPr>
          <a:xfrm>
            <a:off x="411700" y="1015525"/>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122" name="Google Shape;122;p15"/>
          <p:cNvSpPr txBox="1">
            <a:spLocks noGrp="1"/>
          </p:cNvSpPr>
          <p:nvPr>
            <p:ph type="subTitle" idx="2"/>
          </p:nvPr>
        </p:nvSpPr>
        <p:spPr>
          <a:xfrm>
            <a:off x="4806925" y="1015525"/>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123" name="Google Shape;123;p15"/>
          <p:cNvSpPr txBox="1">
            <a:spLocks noGrp="1"/>
          </p:cNvSpPr>
          <p:nvPr>
            <p:ph type="body" idx="3"/>
          </p:nvPr>
        </p:nvSpPr>
        <p:spPr>
          <a:xfrm>
            <a:off x="4807025" y="1490075"/>
            <a:ext cx="3941700" cy="11808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ᐩ"/>
              <a:defRPr sz="1100"/>
            </a:lvl1pPr>
            <a:lvl2pPr marL="914400" lvl="1" indent="-298450" rtl="0">
              <a:spcBef>
                <a:spcPts val="0"/>
              </a:spcBef>
              <a:spcAft>
                <a:spcPts val="0"/>
              </a:spcAft>
              <a:buSzPts val="1100"/>
              <a:buChar char="ᐩ"/>
              <a:defRPr sz="1100"/>
            </a:lvl2pPr>
            <a:lvl3pPr marL="1371600" lvl="2" indent="-292100" rtl="0">
              <a:spcBef>
                <a:spcPts val="0"/>
              </a:spcBef>
              <a:spcAft>
                <a:spcPts val="0"/>
              </a:spcAft>
              <a:buSzPts val="1000"/>
              <a:buChar char="ᐩ"/>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85750" rtl="0">
              <a:spcBef>
                <a:spcPts val="0"/>
              </a:spcBef>
              <a:spcAft>
                <a:spcPts val="0"/>
              </a:spcAft>
              <a:buSzPts val="900"/>
              <a:buChar char="○"/>
              <a:defRPr sz="900"/>
            </a:lvl7pPr>
            <a:lvl8pPr marL="3657600" lvl="7" indent="-279400" rtl="0">
              <a:spcBef>
                <a:spcPts val="0"/>
              </a:spcBef>
              <a:spcAft>
                <a:spcPts val="0"/>
              </a:spcAft>
              <a:buSzPts val="800"/>
              <a:buChar char="○"/>
              <a:defRPr sz="800"/>
            </a:lvl8pPr>
            <a:lvl9pPr marL="4114800" lvl="8" indent="-266700" rtl="0">
              <a:spcBef>
                <a:spcPts val="0"/>
              </a:spcBef>
              <a:spcAft>
                <a:spcPts val="0"/>
              </a:spcAft>
              <a:buSzPts val="600"/>
              <a:buChar char="○"/>
              <a:defRPr sz="600"/>
            </a:lvl9pPr>
          </a:lstStyle>
          <a:p>
            <a:endParaRPr/>
          </a:p>
        </p:txBody>
      </p:sp>
      <p:sp>
        <p:nvSpPr>
          <p:cNvPr id="124" name="Google Shape;124;p15"/>
          <p:cNvSpPr txBox="1">
            <a:spLocks noGrp="1"/>
          </p:cNvSpPr>
          <p:nvPr>
            <p:ph type="subTitle" idx="4"/>
          </p:nvPr>
        </p:nvSpPr>
        <p:spPr>
          <a:xfrm>
            <a:off x="411700" y="2838150"/>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125" name="Google Shape;125;p15"/>
          <p:cNvSpPr txBox="1">
            <a:spLocks noGrp="1"/>
          </p:cNvSpPr>
          <p:nvPr>
            <p:ph type="body" idx="5"/>
          </p:nvPr>
        </p:nvSpPr>
        <p:spPr>
          <a:xfrm>
            <a:off x="411800" y="3312700"/>
            <a:ext cx="3941700" cy="11808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ᐩ"/>
              <a:defRPr sz="1100"/>
            </a:lvl1pPr>
            <a:lvl2pPr marL="914400" lvl="1" indent="-298450" rtl="0">
              <a:spcBef>
                <a:spcPts val="0"/>
              </a:spcBef>
              <a:spcAft>
                <a:spcPts val="0"/>
              </a:spcAft>
              <a:buSzPts val="1100"/>
              <a:buChar char="ᐩ"/>
              <a:defRPr sz="1100"/>
            </a:lvl2pPr>
            <a:lvl3pPr marL="1371600" lvl="2" indent="-292100" rtl="0">
              <a:spcBef>
                <a:spcPts val="0"/>
              </a:spcBef>
              <a:spcAft>
                <a:spcPts val="0"/>
              </a:spcAft>
              <a:buSzPts val="1000"/>
              <a:buChar char="ᐩ"/>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85750" rtl="0">
              <a:spcBef>
                <a:spcPts val="0"/>
              </a:spcBef>
              <a:spcAft>
                <a:spcPts val="0"/>
              </a:spcAft>
              <a:buSzPts val="900"/>
              <a:buChar char="○"/>
              <a:defRPr sz="900"/>
            </a:lvl7pPr>
            <a:lvl8pPr marL="3657600" lvl="7" indent="-279400" rtl="0">
              <a:spcBef>
                <a:spcPts val="0"/>
              </a:spcBef>
              <a:spcAft>
                <a:spcPts val="0"/>
              </a:spcAft>
              <a:buSzPts val="800"/>
              <a:buChar char="○"/>
              <a:defRPr sz="800"/>
            </a:lvl8pPr>
            <a:lvl9pPr marL="4114800" lvl="8" indent="-266700" rtl="0">
              <a:spcBef>
                <a:spcPts val="0"/>
              </a:spcBef>
              <a:spcAft>
                <a:spcPts val="0"/>
              </a:spcAft>
              <a:buSzPts val="600"/>
              <a:buChar char="○"/>
              <a:defRPr sz="600"/>
            </a:lvl9pPr>
          </a:lstStyle>
          <a:p>
            <a:endParaRPr/>
          </a:p>
        </p:txBody>
      </p:sp>
      <p:sp>
        <p:nvSpPr>
          <p:cNvPr id="126" name="Google Shape;126;p15"/>
          <p:cNvSpPr txBox="1">
            <a:spLocks noGrp="1"/>
          </p:cNvSpPr>
          <p:nvPr>
            <p:ph type="subTitle" idx="6"/>
          </p:nvPr>
        </p:nvSpPr>
        <p:spPr>
          <a:xfrm>
            <a:off x="4806925" y="2838150"/>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127" name="Google Shape;127;p15"/>
          <p:cNvSpPr txBox="1">
            <a:spLocks noGrp="1"/>
          </p:cNvSpPr>
          <p:nvPr>
            <p:ph type="body" idx="7"/>
          </p:nvPr>
        </p:nvSpPr>
        <p:spPr>
          <a:xfrm>
            <a:off x="4807025" y="3312700"/>
            <a:ext cx="3941700" cy="11808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ᐩ"/>
              <a:defRPr sz="1100"/>
            </a:lvl1pPr>
            <a:lvl2pPr marL="914400" lvl="1" indent="-298450" rtl="0">
              <a:spcBef>
                <a:spcPts val="0"/>
              </a:spcBef>
              <a:spcAft>
                <a:spcPts val="0"/>
              </a:spcAft>
              <a:buSzPts val="1100"/>
              <a:buChar char="ᐩ"/>
              <a:defRPr sz="1100"/>
            </a:lvl2pPr>
            <a:lvl3pPr marL="1371600" lvl="2" indent="-292100" rtl="0">
              <a:spcBef>
                <a:spcPts val="0"/>
              </a:spcBef>
              <a:spcAft>
                <a:spcPts val="0"/>
              </a:spcAft>
              <a:buSzPts val="1000"/>
              <a:buChar char="ᐩ"/>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85750" rtl="0">
              <a:spcBef>
                <a:spcPts val="0"/>
              </a:spcBef>
              <a:spcAft>
                <a:spcPts val="0"/>
              </a:spcAft>
              <a:buSzPts val="900"/>
              <a:buChar char="○"/>
              <a:defRPr sz="900"/>
            </a:lvl7pPr>
            <a:lvl8pPr marL="3657600" lvl="7" indent="-279400" rtl="0">
              <a:spcBef>
                <a:spcPts val="0"/>
              </a:spcBef>
              <a:spcAft>
                <a:spcPts val="0"/>
              </a:spcAft>
              <a:buSzPts val="800"/>
              <a:buChar char="○"/>
              <a:defRPr sz="800"/>
            </a:lvl8pPr>
            <a:lvl9pPr marL="4114800" lvl="8" indent="-266700" rtl="0">
              <a:spcBef>
                <a:spcPts val="0"/>
              </a:spcBef>
              <a:spcAft>
                <a:spcPts val="0"/>
              </a:spcAft>
              <a:buSzPts val="600"/>
              <a:buChar char="○"/>
              <a:defRPr sz="600"/>
            </a:lvl9pPr>
          </a:lstStyle>
          <a:p>
            <a:endParaRPr/>
          </a:p>
        </p:txBody>
      </p:sp>
      <p:sp>
        <p:nvSpPr>
          <p:cNvPr id="128" name="Google Shape;128;p15"/>
          <p:cNvSpPr txBox="1">
            <a:spLocks noGrp="1"/>
          </p:cNvSpPr>
          <p:nvPr>
            <p:ph type="body" idx="8"/>
          </p:nvPr>
        </p:nvSpPr>
        <p:spPr>
          <a:xfrm>
            <a:off x="411800" y="1490075"/>
            <a:ext cx="3941700" cy="1180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129" name="Google Shape;129;p15"/>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743">
          <p15:clr>
            <a:srgbClr val="FBAE40"/>
          </p15:clr>
        </p15:guide>
        <p15:guide id="2" pos="3017">
          <p15:clr>
            <a:srgbClr val="FBAE40"/>
          </p15:clr>
        </p15:guide>
        <p15:guide id="3" orient="horz" pos="939">
          <p15:clr>
            <a:srgbClr val="FA7B17"/>
          </p15:clr>
        </p15:guide>
        <p15:guide id="4" orient="horz" pos="2087">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5 Big Statement">
  <p:cSld name="CUSTOM_38">
    <p:spTree>
      <p:nvGrpSpPr>
        <p:cNvPr id="1" name="Shape 130"/>
        <p:cNvGrpSpPr/>
        <p:nvPr/>
      </p:nvGrpSpPr>
      <p:grpSpPr>
        <a:xfrm>
          <a:off x="0" y="0"/>
          <a:ext cx="0" cy="0"/>
          <a:chOff x="0" y="0"/>
          <a:chExt cx="0" cy="0"/>
        </a:xfrm>
      </p:grpSpPr>
      <p:sp>
        <p:nvSpPr>
          <p:cNvPr id="131" name="Google Shape;131;p16"/>
          <p:cNvSpPr txBox="1">
            <a:spLocks noGrp="1"/>
          </p:cNvSpPr>
          <p:nvPr>
            <p:ph type="title"/>
          </p:nvPr>
        </p:nvSpPr>
        <p:spPr>
          <a:xfrm>
            <a:off x="395300" y="1314488"/>
            <a:ext cx="8353500" cy="2031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8000"/>
              <a:buNone/>
              <a:defRPr sz="6600" i="0"/>
            </a:lvl1pPr>
            <a:lvl2pPr lvl="1" algn="ctr" rtl="0">
              <a:lnSpc>
                <a:spcPct val="100000"/>
              </a:lnSpc>
              <a:spcBef>
                <a:spcPts val="0"/>
              </a:spcBef>
              <a:spcAft>
                <a:spcPts val="0"/>
              </a:spcAft>
              <a:buSzPts val="8000"/>
              <a:buNone/>
              <a:defRPr sz="8000" b="0"/>
            </a:lvl2pPr>
            <a:lvl3pPr lvl="2" algn="ctr" rtl="0">
              <a:lnSpc>
                <a:spcPct val="100000"/>
              </a:lnSpc>
              <a:spcBef>
                <a:spcPts val="0"/>
              </a:spcBef>
              <a:spcAft>
                <a:spcPts val="0"/>
              </a:spcAft>
              <a:buSzPts val="8000"/>
              <a:buNone/>
              <a:defRPr sz="8000" b="0"/>
            </a:lvl3pPr>
            <a:lvl4pPr lvl="3" algn="ctr" rtl="0">
              <a:lnSpc>
                <a:spcPct val="100000"/>
              </a:lnSpc>
              <a:spcBef>
                <a:spcPts val="0"/>
              </a:spcBef>
              <a:spcAft>
                <a:spcPts val="0"/>
              </a:spcAft>
              <a:buSzPts val="8000"/>
              <a:buNone/>
              <a:defRPr sz="8000" b="0"/>
            </a:lvl4pPr>
            <a:lvl5pPr lvl="4" algn="ctr" rtl="0">
              <a:lnSpc>
                <a:spcPct val="100000"/>
              </a:lnSpc>
              <a:spcBef>
                <a:spcPts val="0"/>
              </a:spcBef>
              <a:spcAft>
                <a:spcPts val="0"/>
              </a:spcAft>
              <a:buSzPts val="8000"/>
              <a:buNone/>
              <a:defRPr sz="8000" b="0"/>
            </a:lvl5pPr>
            <a:lvl6pPr lvl="5" algn="ctr" rtl="0">
              <a:lnSpc>
                <a:spcPct val="100000"/>
              </a:lnSpc>
              <a:spcBef>
                <a:spcPts val="0"/>
              </a:spcBef>
              <a:spcAft>
                <a:spcPts val="0"/>
              </a:spcAft>
              <a:buSzPts val="8000"/>
              <a:buNone/>
              <a:defRPr sz="8000" b="0"/>
            </a:lvl6pPr>
            <a:lvl7pPr lvl="6" algn="ctr" rtl="0">
              <a:lnSpc>
                <a:spcPct val="100000"/>
              </a:lnSpc>
              <a:spcBef>
                <a:spcPts val="0"/>
              </a:spcBef>
              <a:spcAft>
                <a:spcPts val="0"/>
              </a:spcAft>
              <a:buSzPts val="8000"/>
              <a:buNone/>
              <a:defRPr sz="8000" b="0"/>
            </a:lvl7pPr>
            <a:lvl8pPr lvl="7" algn="ctr" rtl="0">
              <a:lnSpc>
                <a:spcPct val="100000"/>
              </a:lnSpc>
              <a:spcBef>
                <a:spcPts val="0"/>
              </a:spcBef>
              <a:spcAft>
                <a:spcPts val="0"/>
              </a:spcAft>
              <a:buSzPts val="8000"/>
              <a:buNone/>
              <a:defRPr sz="8000" b="0"/>
            </a:lvl8pPr>
            <a:lvl9pPr lvl="8" algn="ctr" rtl="0">
              <a:lnSpc>
                <a:spcPct val="100000"/>
              </a:lnSpc>
              <a:spcBef>
                <a:spcPts val="0"/>
              </a:spcBef>
              <a:spcAft>
                <a:spcPts val="0"/>
              </a:spcAft>
              <a:buSzPts val="8000"/>
              <a:buNone/>
              <a:defRPr sz="8000" b="0"/>
            </a:lvl9pPr>
          </a:lstStyle>
          <a:p>
            <a:endParaRPr/>
          </a:p>
        </p:txBody>
      </p:sp>
      <p:sp>
        <p:nvSpPr>
          <p:cNvPr id="132" name="Google Shape;132;p16"/>
          <p:cNvSpPr txBox="1">
            <a:spLocks noGrp="1"/>
          </p:cNvSpPr>
          <p:nvPr>
            <p:ph type="subTitle" idx="1"/>
          </p:nvPr>
        </p:nvSpPr>
        <p:spPr>
          <a:xfrm>
            <a:off x="1997250" y="3289313"/>
            <a:ext cx="5149500" cy="5397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rgbClr val="1B1B1B"/>
              </a:buClr>
              <a:buSzPts val="1600"/>
              <a:buNone/>
              <a:defRPr sz="1600" i="0">
                <a:solidFill>
                  <a:srgbClr val="1B1B1B"/>
                </a:solidFill>
              </a:defRPr>
            </a:lvl1pPr>
            <a:lvl2pPr lvl="1" algn="ctr" rtl="0">
              <a:lnSpc>
                <a:spcPct val="115000"/>
              </a:lnSpc>
              <a:spcBef>
                <a:spcPts val="1600"/>
              </a:spcBef>
              <a:spcAft>
                <a:spcPts val="0"/>
              </a:spcAft>
              <a:buClr>
                <a:srgbClr val="1B1B1B"/>
              </a:buClr>
              <a:buSzPts val="1600"/>
              <a:buNone/>
              <a:defRPr sz="1600">
                <a:solidFill>
                  <a:srgbClr val="1B1B1B"/>
                </a:solidFill>
              </a:defRPr>
            </a:lvl2pPr>
            <a:lvl3pPr lvl="2" algn="ctr" rtl="0">
              <a:lnSpc>
                <a:spcPct val="115000"/>
              </a:lnSpc>
              <a:spcBef>
                <a:spcPts val="1600"/>
              </a:spcBef>
              <a:spcAft>
                <a:spcPts val="0"/>
              </a:spcAft>
              <a:buClr>
                <a:srgbClr val="1B1B1B"/>
              </a:buClr>
              <a:buSzPts val="1600"/>
              <a:buNone/>
              <a:defRPr sz="1600">
                <a:solidFill>
                  <a:srgbClr val="1B1B1B"/>
                </a:solidFill>
              </a:defRPr>
            </a:lvl3pPr>
            <a:lvl4pPr lvl="3" algn="ctr" rtl="0">
              <a:lnSpc>
                <a:spcPct val="115000"/>
              </a:lnSpc>
              <a:spcBef>
                <a:spcPts val="1600"/>
              </a:spcBef>
              <a:spcAft>
                <a:spcPts val="0"/>
              </a:spcAft>
              <a:buClr>
                <a:srgbClr val="1B1B1B"/>
              </a:buClr>
              <a:buSzPts val="1600"/>
              <a:buNone/>
              <a:defRPr sz="1600">
                <a:solidFill>
                  <a:srgbClr val="1B1B1B"/>
                </a:solidFill>
              </a:defRPr>
            </a:lvl4pPr>
            <a:lvl5pPr lvl="4" algn="ctr" rtl="0">
              <a:lnSpc>
                <a:spcPct val="115000"/>
              </a:lnSpc>
              <a:spcBef>
                <a:spcPts val="1600"/>
              </a:spcBef>
              <a:spcAft>
                <a:spcPts val="0"/>
              </a:spcAft>
              <a:buClr>
                <a:srgbClr val="1B1B1B"/>
              </a:buClr>
              <a:buSzPts val="1600"/>
              <a:buNone/>
              <a:defRPr sz="1600">
                <a:solidFill>
                  <a:srgbClr val="1B1B1B"/>
                </a:solidFill>
              </a:defRPr>
            </a:lvl5pPr>
            <a:lvl6pPr lvl="5" algn="ctr" rtl="0">
              <a:lnSpc>
                <a:spcPct val="115000"/>
              </a:lnSpc>
              <a:spcBef>
                <a:spcPts val="1600"/>
              </a:spcBef>
              <a:spcAft>
                <a:spcPts val="0"/>
              </a:spcAft>
              <a:buClr>
                <a:srgbClr val="1B1B1B"/>
              </a:buClr>
              <a:buSzPts val="1600"/>
              <a:buNone/>
              <a:defRPr sz="1600">
                <a:solidFill>
                  <a:srgbClr val="1B1B1B"/>
                </a:solidFill>
              </a:defRPr>
            </a:lvl6pPr>
            <a:lvl7pPr lvl="6" algn="ctr" rtl="0">
              <a:lnSpc>
                <a:spcPct val="115000"/>
              </a:lnSpc>
              <a:spcBef>
                <a:spcPts val="1600"/>
              </a:spcBef>
              <a:spcAft>
                <a:spcPts val="0"/>
              </a:spcAft>
              <a:buClr>
                <a:srgbClr val="1B1B1B"/>
              </a:buClr>
              <a:buSzPts val="1600"/>
              <a:buNone/>
              <a:defRPr sz="1600">
                <a:solidFill>
                  <a:srgbClr val="1B1B1B"/>
                </a:solidFill>
              </a:defRPr>
            </a:lvl7pPr>
            <a:lvl8pPr lvl="7" algn="ctr" rtl="0">
              <a:lnSpc>
                <a:spcPct val="115000"/>
              </a:lnSpc>
              <a:spcBef>
                <a:spcPts val="1600"/>
              </a:spcBef>
              <a:spcAft>
                <a:spcPts val="0"/>
              </a:spcAft>
              <a:buClr>
                <a:srgbClr val="1B1B1B"/>
              </a:buClr>
              <a:buSzPts val="1600"/>
              <a:buNone/>
              <a:defRPr sz="1600">
                <a:solidFill>
                  <a:srgbClr val="1B1B1B"/>
                </a:solidFill>
              </a:defRPr>
            </a:lvl8pPr>
            <a:lvl9pPr lvl="8" algn="ctr" rtl="0">
              <a:lnSpc>
                <a:spcPct val="115000"/>
              </a:lnSpc>
              <a:spcBef>
                <a:spcPts val="1600"/>
              </a:spcBef>
              <a:spcAft>
                <a:spcPts val="1600"/>
              </a:spcAft>
              <a:buClr>
                <a:srgbClr val="1B1B1B"/>
              </a:buClr>
              <a:buSzPts val="1600"/>
              <a:buNone/>
              <a:defRPr sz="1600">
                <a:solidFill>
                  <a:srgbClr val="1B1B1B"/>
                </a:solidFill>
              </a:defRPr>
            </a:lvl9pPr>
          </a:lstStyle>
          <a:p>
            <a:endParaRPr/>
          </a:p>
        </p:txBody>
      </p:sp>
      <p:sp>
        <p:nvSpPr>
          <p:cNvPr id="133" name="Google Shape;133;p16"/>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34" name="Google Shape;134;p16"/>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135" name="Google Shape;135;p16"/>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6 Section (Dark)">
  <p:cSld name="CUSTOM_20">
    <p:bg>
      <p:bgPr>
        <a:solidFill>
          <a:schemeClr val="dk1"/>
        </a:solidFill>
        <a:effectLst/>
      </p:bgPr>
    </p:bg>
    <p:spTree>
      <p:nvGrpSpPr>
        <p:cNvPr id="1" name="Shape 136"/>
        <p:cNvGrpSpPr/>
        <p:nvPr/>
      </p:nvGrpSpPr>
      <p:grpSpPr>
        <a:xfrm>
          <a:off x="0" y="0"/>
          <a:ext cx="0" cy="0"/>
          <a:chOff x="0" y="0"/>
          <a:chExt cx="0" cy="0"/>
        </a:xfrm>
      </p:grpSpPr>
      <p:pic>
        <p:nvPicPr>
          <p:cNvPr id="137" name="Google Shape;137;p17"/>
          <p:cNvPicPr preferRelativeResize="0"/>
          <p:nvPr/>
        </p:nvPicPr>
        <p:blipFill rotWithShape="1">
          <a:blip r:embed="rId2">
            <a:alphaModFix amt="30000"/>
          </a:blip>
          <a:srcRect r="49857"/>
          <a:stretch/>
        </p:blipFill>
        <p:spPr>
          <a:xfrm>
            <a:off x="6566349" y="0"/>
            <a:ext cx="2577649" cy="5143499"/>
          </a:xfrm>
          <a:prstGeom prst="rect">
            <a:avLst/>
          </a:prstGeom>
          <a:noFill/>
          <a:ln>
            <a:noFill/>
          </a:ln>
        </p:spPr>
      </p:pic>
      <p:pic>
        <p:nvPicPr>
          <p:cNvPr id="138" name="Google Shape;138;p17"/>
          <p:cNvPicPr preferRelativeResize="0"/>
          <p:nvPr/>
        </p:nvPicPr>
        <p:blipFill rotWithShape="1">
          <a:blip r:embed="rId2">
            <a:alphaModFix amt="30000"/>
          </a:blip>
          <a:srcRect r="49857"/>
          <a:stretch/>
        </p:blipFill>
        <p:spPr>
          <a:xfrm>
            <a:off x="3988699" y="0"/>
            <a:ext cx="2577649" cy="5143499"/>
          </a:xfrm>
          <a:prstGeom prst="rect">
            <a:avLst/>
          </a:prstGeom>
          <a:noFill/>
          <a:ln>
            <a:noFill/>
          </a:ln>
        </p:spPr>
      </p:pic>
      <p:pic>
        <p:nvPicPr>
          <p:cNvPr id="139" name="Google Shape;139;p17"/>
          <p:cNvPicPr preferRelativeResize="0"/>
          <p:nvPr/>
        </p:nvPicPr>
        <p:blipFill rotWithShape="1">
          <a:blip r:embed="rId2">
            <a:alphaModFix amt="30000"/>
          </a:blip>
          <a:srcRect r="49857"/>
          <a:stretch/>
        </p:blipFill>
        <p:spPr>
          <a:xfrm>
            <a:off x="1411049" y="0"/>
            <a:ext cx="2577649" cy="5143499"/>
          </a:xfrm>
          <a:prstGeom prst="rect">
            <a:avLst/>
          </a:prstGeom>
          <a:noFill/>
          <a:ln>
            <a:noFill/>
          </a:ln>
        </p:spPr>
      </p:pic>
      <p:pic>
        <p:nvPicPr>
          <p:cNvPr id="140" name="Google Shape;140;p17"/>
          <p:cNvPicPr preferRelativeResize="0"/>
          <p:nvPr/>
        </p:nvPicPr>
        <p:blipFill rotWithShape="1">
          <a:blip r:embed="rId2">
            <a:alphaModFix amt="30000"/>
          </a:blip>
          <a:srcRect l="22693" r="49855"/>
          <a:stretch/>
        </p:blipFill>
        <p:spPr>
          <a:xfrm>
            <a:off x="-1" y="0"/>
            <a:ext cx="1411049" cy="5143499"/>
          </a:xfrm>
          <a:prstGeom prst="rect">
            <a:avLst/>
          </a:prstGeom>
          <a:noFill/>
          <a:ln>
            <a:noFill/>
          </a:ln>
        </p:spPr>
      </p:pic>
      <p:sp>
        <p:nvSpPr>
          <p:cNvPr id="141" name="Google Shape;141;p17"/>
          <p:cNvSpPr txBox="1">
            <a:spLocks noGrp="1"/>
          </p:cNvSpPr>
          <p:nvPr>
            <p:ph type="title"/>
          </p:nvPr>
        </p:nvSpPr>
        <p:spPr>
          <a:xfrm>
            <a:off x="395287" y="303212"/>
            <a:ext cx="7029000" cy="4446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2800"/>
              <a:buNone/>
              <a:defRPr sz="5500">
                <a:solidFill>
                  <a:srgbClr val="FFFFFF"/>
                </a:solidFill>
              </a:defRPr>
            </a:lvl1pPr>
            <a:lvl2pPr lvl="1" algn="l" rtl="0">
              <a:lnSpc>
                <a:spcPct val="100000"/>
              </a:lnSpc>
              <a:spcBef>
                <a:spcPts val="0"/>
              </a:spcBef>
              <a:spcAft>
                <a:spcPts val="0"/>
              </a:spcAft>
              <a:buSzPts val="2800"/>
              <a:buNone/>
              <a:defRPr sz="6200">
                <a:solidFill>
                  <a:srgbClr val="FFFFFF"/>
                </a:solidFill>
              </a:defRPr>
            </a:lvl2pPr>
            <a:lvl3pPr lvl="2" algn="l" rtl="0">
              <a:lnSpc>
                <a:spcPct val="100000"/>
              </a:lnSpc>
              <a:spcBef>
                <a:spcPts val="0"/>
              </a:spcBef>
              <a:spcAft>
                <a:spcPts val="0"/>
              </a:spcAft>
              <a:buSzPts val="2800"/>
              <a:buNone/>
              <a:defRPr sz="6200">
                <a:solidFill>
                  <a:srgbClr val="FFFFFF"/>
                </a:solidFill>
              </a:defRPr>
            </a:lvl3pPr>
            <a:lvl4pPr lvl="3" algn="l" rtl="0">
              <a:lnSpc>
                <a:spcPct val="100000"/>
              </a:lnSpc>
              <a:spcBef>
                <a:spcPts val="0"/>
              </a:spcBef>
              <a:spcAft>
                <a:spcPts val="0"/>
              </a:spcAft>
              <a:buSzPts val="2800"/>
              <a:buNone/>
              <a:defRPr sz="6200">
                <a:solidFill>
                  <a:srgbClr val="FFFFFF"/>
                </a:solidFill>
              </a:defRPr>
            </a:lvl4pPr>
            <a:lvl5pPr lvl="4" algn="l" rtl="0">
              <a:lnSpc>
                <a:spcPct val="100000"/>
              </a:lnSpc>
              <a:spcBef>
                <a:spcPts val="0"/>
              </a:spcBef>
              <a:spcAft>
                <a:spcPts val="0"/>
              </a:spcAft>
              <a:buSzPts val="2800"/>
              <a:buNone/>
              <a:defRPr sz="6200">
                <a:solidFill>
                  <a:srgbClr val="FFFFFF"/>
                </a:solidFill>
              </a:defRPr>
            </a:lvl5pPr>
            <a:lvl6pPr lvl="5" algn="l" rtl="0">
              <a:lnSpc>
                <a:spcPct val="100000"/>
              </a:lnSpc>
              <a:spcBef>
                <a:spcPts val="0"/>
              </a:spcBef>
              <a:spcAft>
                <a:spcPts val="0"/>
              </a:spcAft>
              <a:buSzPts val="2800"/>
              <a:buNone/>
              <a:defRPr sz="6200">
                <a:solidFill>
                  <a:srgbClr val="FFFFFF"/>
                </a:solidFill>
              </a:defRPr>
            </a:lvl6pPr>
            <a:lvl7pPr lvl="6" algn="l" rtl="0">
              <a:lnSpc>
                <a:spcPct val="100000"/>
              </a:lnSpc>
              <a:spcBef>
                <a:spcPts val="0"/>
              </a:spcBef>
              <a:spcAft>
                <a:spcPts val="0"/>
              </a:spcAft>
              <a:buSzPts val="2800"/>
              <a:buNone/>
              <a:defRPr sz="6200">
                <a:solidFill>
                  <a:srgbClr val="FFFFFF"/>
                </a:solidFill>
              </a:defRPr>
            </a:lvl7pPr>
            <a:lvl8pPr lvl="7" algn="l" rtl="0">
              <a:lnSpc>
                <a:spcPct val="100000"/>
              </a:lnSpc>
              <a:spcBef>
                <a:spcPts val="0"/>
              </a:spcBef>
              <a:spcAft>
                <a:spcPts val="0"/>
              </a:spcAft>
              <a:buSzPts val="2800"/>
              <a:buNone/>
              <a:defRPr sz="6200">
                <a:solidFill>
                  <a:srgbClr val="FFFFFF"/>
                </a:solidFill>
              </a:defRPr>
            </a:lvl8pPr>
            <a:lvl9pPr lvl="8" algn="l" rtl="0">
              <a:lnSpc>
                <a:spcPct val="100000"/>
              </a:lnSpc>
              <a:spcBef>
                <a:spcPts val="0"/>
              </a:spcBef>
              <a:spcAft>
                <a:spcPts val="0"/>
              </a:spcAft>
              <a:buSzPts val="2800"/>
              <a:buNone/>
              <a:defRPr sz="6200">
                <a:solidFill>
                  <a:srgbClr val="FFFFFF"/>
                </a:solidFill>
              </a:defRPr>
            </a:lvl9pPr>
          </a:lstStyle>
          <a:p>
            <a:endParaRPr/>
          </a:p>
        </p:txBody>
      </p:sp>
      <p:sp>
        <p:nvSpPr>
          <p:cNvPr id="142" name="Google Shape;142;p17"/>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43" name="Google Shape;143;p17"/>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144" name="Google Shape;144;p17"/>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7 Section (Light)">
  <p:cSld name="CUSTOM_20_1">
    <p:spTree>
      <p:nvGrpSpPr>
        <p:cNvPr id="1" name="Shape 145"/>
        <p:cNvGrpSpPr/>
        <p:nvPr/>
      </p:nvGrpSpPr>
      <p:grpSpPr>
        <a:xfrm>
          <a:off x="0" y="0"/>
          <a:ext cx="0" cy="0"/>
          <a:chOff x="0" y="0"/>
          <a:chExt cx="0" cy="0"/>
        </a:xfrm>
      </p:grpSpPr>
      <p:pic>
        <p:nvPicPr>
          <p:cNvPr id="146" name="Google Shape;146;p18"/>
          <p:cNvPicPr preferRelativeResize="0"/>
          <p:nvPr/>
        </p:nvPicPr>
        <p:blipFill rotWithShape="1">
          <a:blip r:embed="rId2">
            <a:alphaModFix amt="15000"/>
          </a:blip>
          <a:srcRect r="49857"/>
          <a:stretch/>
        </p:blipFill>
        <p:spPr>
          <a:xfrm>
            <a:off x="6566349" y="0"/>
            <a:ext cx="2577649" cy="5143499"/>
          </a:xfrm>
          <a:prstGeom prst="rect">
            <a:avLst/>
          </a:prstGeom>
          <a:noFill/>
          <a:ln>
            <a:noFill/>
          </a:ln>
        </p:spPr>
      </p:pic>
      <p:pic>
        <p:nvPicPr>
          <p:cNvPr id="147" name="Google Shape;147;p18"/>
          <p:cNvPicPr preferRelativeResize="0"/>
          <p:nvPr/>
        </p:nvPicPr>
        <p:blipFill rotWithShape="1">
          <a:blip r:embed="rId2">
            <a:alphaModFix amt="15000"/>
          </a:blip>
          <a:srcRect r="49857"/>
          <a:stretch/>
        </p:blipFill>
        <p:spPr>
          <a:xfrm>
            <a:off x="3988699" y="0"/>
            <a:ext cx="2577649" cy="5143499"/>
          </a:xfrm>
          <a:prstGeom prst="rect">
            <a:avLst/>
          </a:prstGeom>
          <a:noFill/>
          <a:ln>
            <a:noFill/>
          </a:ln>
        </p:spPr>
      </p:pic>
      <p:pic>
        <p:nvPicPr>
          <p:cNvPr id="148" name="Google Shape;148;p18"/>
          <p:cNvPicPr preferRelativeResize="0"/>
          <p:nvPr/>
        </p:nvPicPr>
        <p:blipFill rotWithShape="1">
          <a:blip r:embed="rId2">
            <a:alphaModFix amt="15000"/>
          </a:blip>
          <a:srcRect r="49857"/>
          <a:stretch/>
        </p:blipFill>
        <p:spPr>
          <a:xfrm>
            <a:off x="1411049" y="0"/>
            <a:ext cx="2577649" cy="5143499"/>
          </a:xfrm>
          <a:prstGeom prst="rect">
            <a:avLst/>
          </a:prstGeom>
          <a:noFill/>
          <a:ln>
            <a:noFill/>
          </a:ln>
        </p:spPr>
      </p:pic>
      <p:pic>
        <p:nvPicPr>
          <p:cNvPr id="149" name="Google Shape;149;p18"/>
          <p:cNvPicPr preferRelativeResize="0"/>
          <p:nvPr/>
        </p:nvPicPr>
        <p:blipFill rotWithShape="1">
          <a:blip r:embed="rId2">
            <a:alphaModFix amt="15000"/>
          </a:blip>
          <a:srcRect l="22693" r="49855"/>
          <a:stretch/>
        </p:blipFill>
        <p:spPr>
          <a:xfrm>
            <a:off x="-1" y="0"/>
            <a:ext cx="1411049" cy="5143499"/>
          </a:xfrm>
          <a:prstGeom prst="rect">
            <a:avLst/>
          </a:prstGeom>
          <a:noFill/>
          <a:ln>
            <a:noFill/>
          </a:ln>
        </p:spPr>
      </p:pic>
      <p:sp>
        <p:nvSpPr>
          <p:cNvPr id="150" name="Google Shape;150;p18"/>
          <p:cNvSpPr txBox="1">
            <a:spLocks noGrp="1"/>
          </p:cNvSpPr>
          <p:nvPr>
            <p:ph type="title"/>
          </p:nvPr>
        </p:nvSpPr>
        <p:spPr>
          <a:xfrm>
            <a:off x="395287" y="303212"/>
            <a:ext cx="7029000" cy="4446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Clr>
                <a:srgbClr val="1B1B1B"/>
              </a:buClr>
              <a:buSzPts val="2800"/>
              <a:buNone/>
              <a:defRPr sz="5500">
                <a:solidFill>
                  <a:srgbClr val="1B1B1B"/>
                </a:solidFill>
              </a:defRPr>
            </a:lvl1pPr>
            <a:lvl2pPr lvl="1" algn="l" rtl="0">
              <a:lnSpc>
                <a:spcPct val="100000"/>
              </a:lnSpc>
              <a:spcBef>
                <a:spcPts val="0"/>
              </a:spcBef>
              <a:spcAft>
                <a:spcPts val="0"/>
              </a:spcAft>
              <a:buSzPts val="2800"/>
              <a:buNone/>
              <a:defRPr sz="6200">
                <a:solidFill>
                  <a:srgbClr val="FFFFFF"/>
                </a:solidFill>
              </a:defRPr>
            </a:lvl2pPr>
            <a:lvl3pPr lvl="2" algn="l" rtl="0">
              <a:lnSpc>
                <a:spcPct val="100000"/>
              </a:lnSpc>
              <a:spcBef>
                <a:spcPts val="0"/>
              </a:spcBef>
              <a:spcAft>
                <a:spcPts val="0"/>
              </a:spcAft>
              <a:buSzPts val="2800"/>
              <a:buNone/>
              <a:defRPr sz="6200">
                <a:solidFill>
                  <a:srgbClr val="FFFFFF"/>
                </a:solidFill>
              </a:defRPr>
            </a:lvl3pPr>
            <a:lvl4pPr lvl="3" algn="l" rtl="0">
              <a:lnSpc>
                <a:spcPct val="100000"/>
              </a:lnSpc>
              <a:spcBef>
                <a:spcPts val="0"/>
              </a:spcBef>
              <a:spcAft>
                <a:spcPts val="0"/>
              </a:spcAft>
              <a:buSzPts val="2800"/>
              <a:buNone/>
              <a:defRPr sz="6200">
                <a:solidFill>
                  <a:srgbClr val="FFFFFF"/>
                </a:solidFill>
              </a:defRPr>
            </a:lvl4pPr>
            <a:lvl5pPr lvl="4" algn="l" rtl="0">
              <a:lnSpc>
                <a:spcPct val="100000"/>
              </a:lnSpc>
              <a:spcBef>
                <a:spcPts val="0"/>
              </a:spcBef>
              <a:spcAft>
                <a:spcPts val="0"/>
              </a:spcAft>
              <a:buSzPts val="2800"/>
              <a:buNone/>
              <a:defRPr sz="6200">
                <a:solidFill>
                  <a:srgbClr val="FFFFFF"/>
                </a:solidFill>
              </a:defRPr>
            </a:lvl5pPr>
            <a:lvl6pPr lvl="5" algn="l" rtl="0">
              <a:lnSpc>
                <a:spcPct val="100000"/>
              </a:lnSpc>
              <a:spcBef>
                <a:spcPts val="0"/>
              </a:spcBef>
              <a:spcAft>
                <a:spcPts val="0"/>
              </a:spcAft>
              <a:buSzPts val="2800"/>
              <a:buNone/>
              <a:defRPr sz="6200">
                <a:solidFill>
                  <a:srgbClr val="FFFFFF"/>
                </a:solidFill>
              </a:defRPr>
            </a:lvl6pPr>
            <a:lvl7pPr lvl="6" algn="l" rtl="0">
              <a:lnSpc>
                <a:spcPct val="100000"/>
              </a:lnSpc>
              <a:spcBef>
                <a:spcPts val="0"/>
              </a:spcBef>
              <a:spcAft>
                <a:spcPts val="0"/>
              </a:spcAft>
              <a:buSzPts val="2800"/>
              <a:buNone/>
              <a:defRPr sz="6200">
                <a:solidFill>
                  <a:srgbClr val="FFFFFF"/>
                </a:solidFill>
              </a:defRPr>
            </a:lvl7pPr>
            <a:lvl8pPr lvl="7" algn="l" rtl="0">
              <a:lnSpc>
                <a:spcPct val="100000"/>
              </a:lnSpc>
              <a:spcBef>
                <a:spcPts val="0"/>
              </a:spcBef>
              <a:spcAft>
                <a:spcPts val="0"/>
              </a:spcAft>
              <a:buSzPts val="2800"/>
              <a:buNone/>
              <a:defRPr sz="6200">
                <a:solidFill>
                  <a:srgbClr val="FFFFFF"/>
                </a:solidFill>
              </a:defRPr>
            </a:lvl8pPr>
            <a:lvl9pPr lvl="8" algn="l" rtl="0">
              <a:lnSpc>
                <a:spcPct val="100000"/>
              </a:lnSpc>
              <a:spcBef>
                <a:spcPts val="0"/>
              </a:spcBef>
              <a:spcAft>
                <a:spcPts val="0"/>
              </a:spcAft>
              <a:buSzPts val="2800"/>
              <a:buNone/>
              <a:defRPr sz="6200">
                <a:solidFill>
                  <a:srgbClr val="FFFFFF"/>
                </a:solidFill>
              </a:defRPr>
            </a:lvl9pPr>
          </a:lstStyle>
          <a:p>
            <a:endParaRPr/>
          </a:p>
        </p:txBody>
      </p:sp>
      <p:sp>
        <p:nvSpPr>
          <p:cNvPr id="151" name="Google Shape;151;p18"/>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52" name="Google Shape;152;p18"/>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153" name="Google Shape;153;p18"/>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8 Blank Slide (Light)">
  <p:cSld name="CUSTOM_5_2">
    <p:spTree>
      <p:nvGrpSpPr>
        <p:cNvPr id="1" name="Shape 154"/>
        <p:cNvGrpSpPr/>
        <p:nvPr/>
      </p:nvGrpSpPr>
      <p:grpSpPr>
        <a:xfrm>
          <a:off x="0" y="0"/>
          <a:ext cx="0" cy="0"/>
          <a:chOff x="0" y="0"/>
          <a:chExt cx="0" cy="0"/>
        </a:xfrm>
      </p:grpSpPr>
      <p:pic>
        <p:nvPicPr>
          <p:cNvPr id="155" name="Google Shape;155;p19"/>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156" name="Google Shape;156;p19"/>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57" name="Google Shape;157;p19"/>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9 Blank Slide (Light w/bg)">
  <p:cSld name="CUSTOM_5_2_1_1_1_1">
    <p:bg>
      <p:bgPr>
        <a:solidFill>
          <a:srgbClr val="FFFFFF"/>
        </a:solidFill>
        <a:effectLst/>
      </p:bgPr>
    </p:bg>
    <p:spTree>
      <p:nvGrpSpPr>
        <p:cNvPr id="1" name="Shape 158"/>
        <p:cNvGrpSpPr/>
        <p:nvPr/>
      </p:nvGrpSpPr>
      <p:grpSpPr>
        <a:xfrm>
          <a:off x="0" y="0"/>
          <a:ext cx="0" cy="0"/>
          <a:chOff x="0" y="0"/>
          <a:chExt cx="0" cy="0"/>
        </a:xfrm>
      </p:grpSpPr>
      <p:pic>
        <p:nvPicPr>
          <p:cNvPr id="159" name="Google Shape;159;p20"/>
          <p:cNvPicPr preferRelativeResize="0"/>
          <p:nvPr/>
        </p:nvPicPr>
        <p:blipFill rotWithShape="1">
          <a:blip r:embed="rId2">
            <a:alphaModFix amt="15000"/>
          </a:blip>
          <a:srcRect r="49857"/>
          <a:stretch/>
        </p:blipFill>
        <p:spPr>
          <a:xfrm>
            <a:off x="6566349" y="0"/>
            <a:ext cx="2577649" cy="5143499"/>
          </a:xfrm>
          <a:prstGeom prst="rect">
            <a:avLst/>
          </a:prstGeom>
          <a:noFill/>
          <a:ln>
            <a:noFill/>
          </a:ln>
        </p:spPr>
      </p:pic>
      <p:pic>
        <p:nvPicPr>
          <p:cNvPr id="160" name="Google Shape;160;p20"/>
          <p:cNvPicPr preferRelativeResize="0"/>
          <p:nvPr/>
        </p:nvPicPr>
        <p:blipFill rotWithShape="1">
          <a:blip r:embed="rId2">
            <a:alphaModFix amt="15000"/>
          </a:blip>
          <a:srcRect r="49857"/>
          <a:stretch/>
        </p:blipFill>
        <p:spPr>
          <a:xfrm>
            <a:off x="3988699" y="0"/>
            <a:ext cx="2577649" cy="5143499"/>
          </a:xfrm>
          <a:prstGeom prst="rect">
            <a:avLst/>
          </a:prstGeom>
          <a:noFill/>
          <a:ln>
            <a:noFill/>
          </a:ln>
        </p:spPr>
      </p:pic>
      <p:pic>
        <p:nvPicPr>
          <p:cNvPr id="161" name="Google Shape;161;p20"/>
          <p:cNvPicPr preferRelativeResize="0"/>
          <p:nvPr/>
        </p:nvPicPr>
        <p:blipFill rotWithShape="1">
          <a:blip r:embed="rId2">
            <a:alphaModFix amt="15000"/>
          </a:blip>
          <a:srcRect r="49857"/>
          <a:stretch/>
        </p:blipFill>
        <p:spPr>
          <a:xfrm>
            <a:off x="1411049" y="0"/>
            <a:ext cx="2577649" cy="5143499"/>
          </a:xfrm>
          <a:prstGeom prst="rect">
            <a:avLst/>
          </a:prstGeom>
          <a:noFill/>
          <a:ln>
            <a:noFill/>
          </a:ln>
        </p:spPr>
      </p:pic>
      <p:pic>
        <p:nvPicPr>
          <p:cNvPr id="162" name="Google Shape;162;p20"/>
          <p:cNvPicPr preferRelativeResize="0"/>
          <p:nvPr/>
        </p:nvPicPr>
        <p:blipFill rotWithShape="1">
          <a:blip r:embed="rId2">
            <a:alphaModFix amt="15000"/>
          </a:blip>
          <a:srcRect l="22693" r="49855"/>
          <a:stretch/>
        </p:blipFill>
        <p:spPr>
          <a:xfrm>
            <a:off x="-1" y="0"/>
            <a:ext cx="1411049" cy="5143499"/>
          </a:xfrm>
          <a:prstGeom prst="rect">
            <a:avLst/>
          </a:prstGeom>
          <a:noFill/>
          <a:ln>
            <a:noFill/>
          </a:ln>
        </p:spPr>
      </p:pic>
      <p:sp>
        <p:nvSpPr>
          <p:cNvPr id="163" name="Google Shape;163;p20"/>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64" name="Google Shape;164;p20"/>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165" name="Google Shape;165;p20"/>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2 Confidentiality">
  <p:cSld name="CUSTOM_4">
    <p:bg>
      <p:bgPr>
        <a:solidFill>
          <a:schemeClr val="dk1"/>
        </a:solidFill>
        <a:effectLst/>
      </p:bgPr>
    </p:bg>
    <p:spTree>
      <p:nvGrpSpPr>
        <p:cNvPr id="1" name="Shape 17"/>
        <p:cNvGrpSpPr/>
        <p:nvPr/>
      </p:nvGrpSpPr>
      <p:grpSpPr>
        <a:xfrm>
          <a:off x="0" y="0"/>
          <a:ext cx="0" cy="0"/>
          <a:chOff x="0" y="0"/>
          <a:chExt cx="0" cy="0"/>
        </a:xfrm>
      </p:grpSpPr>
      <p:sp>
        <p:nvSpPr>
          <p:cNvPr id="18" name="Google Shape;18;p3"/>
          <p:cNvSpPr txBox="1">
            <a:spLocks noGrp="1"/>
          </p:cNvSpPr>
          <p:nvPr>
            <p:ph type="sldNum" idx="12"/>
          </p:nvPr>
        </p:nvSpPr>
        <p:spPr>
          <a:xfrm>
            <a:off x="8200013" y="4877442"/>
            <a:ext cx="548700" cy="1539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9" name="Google Shape;19;p3"/>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pic>
        <p:nvPicPr>
          <p:cNvPr id="20" name="Google Shape;20;p3"/>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21" name="Google Shape;21;p3"/>
          <p:cNvSpPr txBox="1"/>
          <p:nvPr/>
        </p:nvSpPr>
        <p:spPr>
          <a:xfrm>
            <a:off x="395288" y="2087745"/>
            <a:ext cx="17247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400" b="1" i="0" u="none" strike="noStrike" cap="none">
                <a:solidFill>
                  <a:schemeClr val="lt1"/>
                </a:solidFill>
                <a:latin typeface="Proxima Nova"/>
                <a:ea typeface="Proxima Nova"/>
                <a:cs typeface="Proxima Nova"/>
                <a:sym typeface="Proxima Nova"/>
              </a:rPr>
              <a:t>CONFIDENTIALITY</a:t>
            </a:r>
            <a:endParaRPr>
              <a:latin typeface="Proxima Nova"/>
              <a:ea typeface="Proxima Nova"/>
              <a:cs typeface="Proxima Nova"/>
              <a:sym typeface="Proxima Nova"/>
            </a:endParaRPr>
          </a:p>
        </p:txBody>
      </p:sp>
      <p:sp>
        <p:nvSpPr>
          <p:cNvPr id="22" name="Google Shape;22;p3"/>
          <p:cNvSpPr txBox="1"/>
          <p:nvPr/>
        </p:nvSpPr>
        <p:spPr>
          <a:xfrm>
            <a:off x="395288" y="2468070"/>
            <a:ext cx="6224100" cy="831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900" i="0" u="none" strike="noStrike" cap="none">
                <a:solidFill>
                  <a:schemeClr val="lt1"/>
                </a:solidFill>
                <a:latin typeface="Proxima Nova"/>
                <a:ea typeface="Proxima Nova"/>
                <a:cs typeface="Proxima Nova"/>
                <a:sym typeface="Proxima Nova"/>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9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sz="900" b="1" i="0" u="none" strike="noStrike" cap="none">
                <a:solidFill>
                  <a:schemeClr val="lt1"/>
                </a:solidFill>
                <a:latin typeface="Proxima Nova"/>
                <a:ea typeface="Proxima Nova"/>
                <a:cs typeface="Proxima Nova"/>
                <a:sym typeface="Proxima Nova"/>
              </a:rPr>
              <a:t>© </a:t>
            </a:r>
            <a:r>
              <a:rPr lang="en" sz="900" i="0" u="none" strike="noStrike" cap="none">
                <a:solidFill>
                  <a:schemeClr val="lt1"/>
                </a:solidFill>
                <a:latin typeface="Proxima Nova"/>
                <a:ea typeface="Proxima Nova"/>
                <a:cs typeface="Proxima Nova"/>
                <a:sym typeface="Proxima Nova"/>
              </a:rPr>
              <a:t>Modus Create</a:t>
            </a:r>
            <a:endParaRPr sz="900" i="0" u="none" strike="noStrike" cap="none">
              <a:solidFill>
                <a:schemeClr val="lt1"/>
              </a:solidFill>
              <a:latin typeface="Proxima Nova"/>
              <a:ea typeface="Proxima Nova"/>
              <a:cs typeface="Proxima Nova"/>
              <a:sym typeface="Proxima Nova"/>
            </a:endParaRPr>
          </a:p>
        </p:txBody>
      </p:sp>
      <p:sp>
        <p:nvSpPr>
          <p:cNvPr id="23" name="Google Shape;23;p3"/>
          <p:cNvSpPr txBox="1"/>
          <p:nvPr/>
        </p:nvSpPr>
        <p:spPr>
          <a:xfrm>
            <a:off x="1459938" y="1544610"/>
            <a:ext cx="62241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1">
                <a:solidFill>
                  <a:srgbClr val="F7F7F7"/>
                </a:solidFill>
                <a:latin typeface="Proxima Nova"/>
                <a:ea typeface="Proxima Nova"/>
                <a:cs typeface="Proxima Nova"/>
                <a:sym typeface="Proxima Nova"/>
              </a:rPr>
              <a:t>Do not use this slide until confidentiality statement is finished</a:t>
            </a:r>
            <a:endParaRPr sz="900" b="1" i="0" u="none" strike="noStrike" cap="none">
              <a:solidFill>
                <a:srgbClr val="F7F7F7"/>
              </a:solidFill>
              <a:latin typeface="Proxima Nova"/>
              <a:ea typeface="Proxima Nova"/>
              <a:cs typeface="Proxima Nova"/>
              <a:sym typeface="Proxima Nov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0 Blank Slide (Dark)">
  <p:cSld name="CUSTOM_5_2_1">
    <p:bg>
      <p:bgPr>
        <a:solidFill>
          <a:schemeClr val="dk1"/>
        </a:solidFill>
        <a:effectLst/>
      </p:bgPr>
    </p:bg>
    <p:spTree>
      <p:nvGrpSpPr>
        <p:cNvPr id="1" name="Shape 166"/>
        <p:cNvGrpSpPr/>
        <p:nvPr/>
      </p:nvGrpSpPr>
      <p:grpSpPr>
        <a:xfrm>
          <a:off x="0" y="0"/>
          <a:ext cx="0" cy="0"/>
          <a:chOff x="0" y="0"/>
          <a:chExt cx="0" cy="0"/>
        </a:xfrm>
      </p:grpSpPr>
      <p:sp>
        <p:nvSpPr>
          <p:cNvPr id="167" name="Google Shape;167;p21"/>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68" name="Google Shape;168;p21"/>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169" name="Google Shape;169;p21"/>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1 Blank Slide (Dark w/bg)">
  <p:cSld name="CUSTOM_5_2_1_1">
    <p:bg>
      <p:bgPr>
        <a:solidFill>
          <a:schemeClr val="dk1"/>
        </a:solidFill>
        <a:effectLst/>
      </p:bgPr>
    </p:bg>
    <p:spTree>
      <p:nvGrpSpPr>
        <p:cNvPr id="1" name="Shape 170"/>
        <p:cNvGrpSpPr/>
        <p:nvPr/>
      </p:nvGrpSpPr>
      <p:grpSpPr>
        <a:xfrm>
          <a:off x="0" y="0"/>
          <a:ext cx="0" cy="0"/>
          <a:chOff x="0" y="0"/>
          <a:chExt cx="0" cy="0"/>
        </a:xfrm>
      </p:grpSpPr>
      <p:pic>
        <p:nvPicPr>
          <p:cNvPr id="171" name="Google Shape;171;p22"/>
          <p:cNvPicPr preferRelativeResize="0"/>
          <p:nvPr/>
        </p:nvPicPr>
        <p:blipFill rotWithShape="1">
          <a:blip r:embed="rId2">
            <a:alphaModFix amt="30000"/>
          </a:blip>
          <a:srcRect r="49857"/>
          <a:stretch/>
        </p:blipFill>
        <p:spPr>
          <a:xfrm>
            <a:off x="6566349" y="0"/>
            <a:ext cx="2577649" cy="5143499"/>
          </a:xfrm>
          <a:prstGeom prst="rect">
            <a:avLst/>
          </a:prstGeom>
          <a:noFill/>
          <a:ln>
            <a:noFill/>
          </a:ln>
        </p:spPr>
      </p:pic>
      <p:pic>
        <p:nvPicPr>
          <p:cNvPr id="172" name="Google Shape;172;p22"/>
          <p:cNvPicPr preferRelativeResize="0"/>
          <p:nvPr/>
        </p:nvPicPr>
        <p:blipFill rotWithShape="1">
          <a:blip r:embed="rId2">
            <a:alphaModFix amt="30000"/>
          </a:blip>
          <a:srcRect r="49857"/>
          <a:stretch/>
        </p:blipFill>
        <p:spPr>
          <a:xfrm>
            <a:off x="3988699" y="0"/>
            <a:ext cx="2577649" cy="5143499"/>
          </a:xfrm>
          <a:prstGeom prst="rect">
            <a:avLst/>
          </a:prstGeom>
          <a:noFill/>
          <a:ln>
            <a:noFill/>
          </a:ln>
        </p:spPr>
      </p:pic>
      <p:pic>
        <p:nvPicPr>
          <p:cNvPr id="173" name="Google Shape;173;p22"/>
          <p:cNvPicPr preferRelativeResize="0"/>
          <p:nvPr/>
        </p:nvPicPr>
        <p:blipFill rotWithShape="1">
          <a:blip r:embed="rId2">
            <a:alphaModFix amt="30000"/>
          </a:blip>
          <a:srcRect r="49857"/>
          <a:stretch/>
        </p:blipFill>
        <p:spPr>
          <a:xfrm>
            <a:off x="1411049" y="0"/>
            <a:ext cx="2577649" cy="5143499"/>
          </a:xfrm>
          <a:prstGeom prst="rect">
            <a:avLst/>
          </a:prstGeom>
          <a:noFill/>
          <a:ln>
            <a:noFill/>
          </a:ln>
        </p:spPr>
      </p:pic>
      <p:pic>
        <p:nvPicPr>
          <p:cNvPr id="174" name="Google Shape;174;p22"/>
          <p:cNvPicPr preferRelativeResize="0"/>
          <p:nvPr/>
        </p:nvPicPr>
        <p:blipFill rotWithShape="1">
          <a:blip r:embed="rId2">
            <a:alphaModFix amt="30000"/>
          </a:blip>
          <a:srcRect l="22693" r="49855"/>
          <a:stretch/>
        </p:blipFill>
        <p:spPr>
          <a:xfrm>
            <a:off x="-1" y="0"/>
            <a:ext cx="1411049" cy="5143499"/>
          </a:xfrm>
          <a:prstGeom prst="rect">
            <a:avLst/>
          </a:prstGeom>
          <a:noFill/>
          <a:ln>
            <a:noFill/>
          </a:ln>
        </p:spPr>
      </p:pic>
      <p:sp>
        <p:nvSpPr>
          <p:cNvPr id="175" name="Google Shape;175;p22"/>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176" name="Google Shape;176;p22"/>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177" name="Google Shape;177;p22"/>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2 Back Cover">
  <p:cSld name="CUSTOM_21">
    <p:bg>
      <p:bgPr>
        <a:solidFill>
          <a:srgbClr val="000000"/>
        </a:solidFill>
        <a:effectLst/>
      </p:bgPr>
    </p:bg>
    <p:spTree>
      <p:nvGrpSpPr>
        <p:cNvPr id="1" name="Shape 178"/>
        <p:cNvGrpSpPr/>
        <p:nvPr/>
      </p:nvGrpSpPr>
      <p:grpSpPr>
        <a:xfrm>
          <a:off x="0" y="0"/>
          <a:ext cx="0" cy="0"/>
          <a:chOff x="0" y="0"/>
          <a:chExt cx="0" cy="0"/>
        </a:xfrm>
      </p:grpSpPr>
      <p:pic>
        <p:nvPicPr>
          <p:cNvPr id="179" name="Google Shape;179;p23"/>
          <p:cNvPicPr preferRelativeResize="0"/>
          <p:nvPr/>
        </p:nvPicPr>
        <p:blipFill rotWithShape="1">
          <a:blip r:embed="rId2">
            <a:alphaModFix amt="30000"/>
          </a:blip>
          <a:srcRect r="49857"/>
          <a:stretch/>
        </p:blipFill>
        <p:spPr>
          <a:xfrm>
            <a:off x="6566349" y="0"/>
            <a:ext cx="2577649" cy="5143499"/>
          </a:xfrm>
          <a:prstGeom prst="rect">
            <a:avLst/>
          </a:prstGeom>
          <a:noFill/>
          <a:ln>
            <a:noFill/>
          </a:ln>
        </p:spPr>
      </p:pic>
      <p:pic>
        <p:nvPicPr>
          <p:cNvPr id="180" name="Google Shape;180;p23"/>
          <p:cNvPicPr preferRelativeResize="0"/>
          <p:nvPr/>
        </p:nvPicPr>
        <p:blipFill rotWithShape="1">
          <a:blip r:embed="rId2">
            <a:alphaModFix amt="30000"/>
          </a:blip>
          <a:srcRect r="49857"/>
          <a:stretch/>
        </p:blipFill>
        <p:spPr>
          <a:xfrm>
            <a:off x="3988699" y="0"/>
            <a:ext cx="2577649" cy="5143499"/>
          </a:xfrm>
          <a:prstGeom prst="rect">
            <a:avLst/>
          </a:prstGeom>
          <a:noFill/>
          <a:ln>
            <a:noFill/>
          </a:ln>
        </p:spPr>
      </p:pic>
      <p:pic>
        <p:nvPicPr>
          <p:cNvPr id="181" name="Google Shape;181;p23"/>
          <p:cNvPicPr preferRelativeResize="0"/>
          <p:nvPr/>
        </p:nvPicPr>
        <p:blipFill rotWithShape="1">
          <a:blip r:embed="rId2">
            <a:alphaModFix amt="30000"/>
          </a:blip>
          <a:srcRect r="49857"/>
          <a:stretch/>
        </p:blipFill>
        <p:spPr>
          <a:xfrm>
            <a:off x="1411049" y="0"/>
            <a:ext cx="2577649" cy="5143499"/>
          </a:xfrm>
          <a:prstGeom prst="rect">
            <a:avLst/>
          </a:prstGeom>
          <a:noFill/>
          <a:ln>
            <a:noFill/>
          </a:ln>
        </p:spPr>
      </p:pic>
      <p:pic>
        <p:nvPicPr>
          <p:cNvPr id="182" name="Google Shape;182;p23"/>
          <p:cNvPicPr preferRelativeResize="0"/>
          <p:nvPr/>
        </p:nvPicPr>
        <p:blipFill rotWithShape="1">
          <a:blip r:embed="rId2">
            <a:alphaModFix amt="30000"/>
          </a:blip>
          <a:srcRect l="22693" r="49855"/>
          <a:stretch/>
        </p:blipFill>
        <p:spPr>
          <a:xfrm>
            <a:off x="-1" y="0"/>
            <a:ext cx="1411049" cy="5143499"/>
          </a:xfrm>
          <a:prstGeom prst="rect">
            <a:avLst/>
          </a:prstGeom>
          <a:noFill/>
          <a:ln>
            <a:noFill/>
          </a:ln>
        </p:spPr>
      </p:pic>
      <p:sp>
        <p:nvSpPr>
          <p:cNvPr id="183" name="Google Shape;183;p23"/>
          <p:cNvSpPr txBox="1"/>
          <p:nvPr/>
        </p:nvSpPr>
        <p:spPr>
          <a:xfrm>
            <a:off x="2018550" y="2100550"/>
            <a:ext cx="5106900" cy="11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rgbClr val="FFFFFF"/>
                </a:solidFill>
                <a:latin typeface="Oswald"/>
                <a:ea typeface="Oswald"/>
                <a:cs typeface="Oswald"/>
                <a:sym typeface="Oswald"/>
              </a:rPr>
              <a:t>THANK YOU!</a:t>
            </a:r>
            <a:endParaRPr sz="6000" b="1">
              <a:solidFill>
                <a:srgbClr val="FFFFFF"/>
              </a:solidFill>
              <a:latin typeface="Oswald"/>
              <a:ea typeface="Oswald"/>
              <a:cs typeface="Oswald"/>
              <a:sym typeface="Oswald"/>
            </a:endParaRPr>
          </a:p>
        </p:txBody>
      </p:sp>
      <p:sp>
        <p:nvSpPr>
          <p:cNvPr id="184" name="Google Shape;184;p23"/>
          <p:cNvSpPr txBox="1">
            <a:spLocks noGrp="1"/>
          </p:cNvSpPr>
          <p:nvPr>
            <p:ph type="sldNum" idx="12"/>
          </p:nvPr>
        </p:nvSpPr>
        <p:spPr>
          <a:xfrm>
            <a:off x="8556784" y="4749851"/>
            <a:ext cx="548700" cy="200100"/>
          </a:xfrm>
          <a:prstGeom prst="rect">
            <a:avLst/>
          </a:prstGeom>
        </p:spPr>
        <p:txBody>
          <a:bodyPr spcFirstLastPara="1" wrap="square" lIns="0" tIns="0" rIns="0" bIns="0" anchor="t" anchorCtr="0">
            <a:spAutoFit/>
          </a:bodyPr>
          <a:lstStyle>
            <a:lvl1pPr lvl="0" rtl="0">
              <a:buNone/>
              <a:defRPr sz="1300">
                <a:solidFill>
                  <a:srgbClr val="1B1B1B"/>
                </a:solidFill>
                <a:latin typeface="Montserrat"/>
                <a:ea typeface="Montserrat"/>
                <a:cs typeface="Montserrat"/>
                <a:sym typeface="Montserrat"/>
              </a:defRPr>
            </a:lvl1pPr>
            <a:lvl2pPr lvl="1" rtl="0">
              <a:buNone/>
              <a:defRPr sz="1300">
                <a:solidFill>
                  <a:srgbClr val="1B1B1B"/>
                </a:solidFill>
                <a:latin typeface="Montserrat"/>
                <a:ea typeface="Montserrat"/>
                <a:cs typeface="Montserrat"/>
                <a:sym typeface="Montserrat"/>
              </a:defRPr>
            </a:lvl2pPr>
            <a:lvl3pPr lvl="2" rtl="0">
              <a:buNone/>
              <a:defRPr sz="1300">
                <a:solidFill>
                  <a:srgbClr val="1B1B1B"/>
                </a:solidFill>
                <a:latin typeface="Montserrat"/>
                <a:ea typeface="Montserrat"/>
                <a:cs typeface="Montserrat"/>
                <a:sym typeface="Montserrat"/>
              </a:defRPr>
            </a:lvl3pPr>
            <a:lvl4pPr lvl="3" rtl="0">
              <a:buNone/>
              <a:defRPr sz="1300">
                <a:solidFill>
                  <a:srgbClr val="1B1B1B"/>
                </a:solidFill>
                <a:latin typeface="Montserrat"/>
                <a:ea typeface="Montserrat"/>
                <a:cs typeface="Montserrat"/>
                <a:sym typeface="Montserrat"/>
              </a:defRPr>
            </a:lvl4pPr>
            <a:lvl5pPr lvl="4" rtl="0">
              <a:buNone/>
              <a:defRPr sz="1300">
                <a:solidFill>
                  <a:srgbClr val="1B1B1B"/>
                </a:solidFill>
                <a:latin typeface="Montserrat"/>
                <a:ea typeface="Montserrat"/>
                <a:cs typeface="Montserrat"/>
                <a:sym typeface="Montserrat"/>
              </a:defRPr>
            </a:lvl5pPr>
            <a:lvl6pPr lvl="5" rtl="0">
              <a:buNone/>
              <a:defRPr sz="1300">
                <a:solidFill>
                  <a:srgbClr val="1B1B1B"/>
                </a:solidFill>
                <a:latin typeface="Montserrat"/>
                <a:ea typeface="Montserrat"/>
                <a:cs typeface="Montserrat"/>
                <a:sym typeface="Montserrat"/>
              </a:defRPr>
            </a:lvl6pPr>
            <a:lvl7pPr lvl="6" rtl="0">
              <a:buNone/>
              <a:defRPr sz="1300">
                <a:solidFill>
                  <a:srgbClr val="1B1B1B"/>
                </a:solidFill>
                <a:latin typeface="Montserrat"/>
                <a:ea typeface="Montserrat"/>
                <a:cs typeface="Montserrat"/>
                <a:sym typeface="Montserrat"/>
              </a:defRPr>
            </a:lvl7pPr>
            <a:lvl8pPr lvl="7" rtl="0">
              <a:buNone/>
              <a:defRPr sz="1300">
                <a:solidFill>
                  <a:srgbClr val="1B1B1B"/>
                </a:solidFill>
                <a:latin typeface="Montserrat"/>
                <a:ea typeface="Montserrat"/>
                <a:cs typeface="Montserrat"/>
                <a:sym typeface="Montserrat"/>
              </a:defRPr>
            </a:lvl8pPr>
            <a:lvl9pPr lvl="8" rtl="0">
              <a:buNone/>
              <a:defRPr sz="1300">
                <a:solidFill>
                  <a:srgbClr val="1B1B1B"/>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85" name="Google Shape;185;p23"/>
          <p:cNvSpPr txBox="1"/>
          <p:nvPr/>
        </p:nvSpPr>
        <p:spPr>
          <a:xfrm>
            <a:off x="3390900" y="3200400"/>
            <a:ext cx="3072600" cy="20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a:solidFill>
                  <a:srgbClr val="FFFFFF"/>
                </a:solidFill>
                <a:latin typeface="Proxima Nova"/>
                <a:ea typeface="Proxima Nova"/>
                <a:cs typeface="Proxima Nova"/>
                <a:sym typeface="Proxima Nova"/>
              </a:rPr>
              <a:t>Let’s make something great together. </a:t>
            </a:r>
            <a:endParaRPr>
              <a:solidFill>
                <a:srgbClr val="FFFFFF"/>
              </a:solidFill>
              <a:latin typeface="Proxima Nova"/>
              <a:ea typeface="Proxima Nova"/>
              <a:cs typeface="Proxima Nova"/>
              <a:sym typeface="Proxima Nova"/>
            </a:endParaRPr>
          </a:p>
        </p:txBody>
      </p:sp>
      <p:pic>
        <p:nvPicPr>
          <p:cNvPr id="186" name="Google Shape;186;p23"/>
          <p:cNvPicPr preferRelativeResize="0"/>
          <p:nvPr/>
        </p:nvPicPr>
        <p:blipFill rotWithShape="1">
          <a:blip r:embed="rId3">
            <a:alphaModFix/>
          </a:blip>
          <a:srcRect/>
          <a:stretch/>
        </p:blipFill>
        <p:spPr>
          <a:xfrm>
            <a:off x="2308218" y="1702341"/>
            <a:ext cx="1924558" cy="406559"/>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01 Cover Page">
  <p:cSld name="Cover page">
    <p:bg>
      <p:bgPr>
        <a:solidFill>
          <a:schemeClr val="dk1"/>
        </a:solidFill>
        <a:effectLst/>
      </p:bgPr>
    </p:bg>
    <p:spTree>
      <p:nvGrpSpPr>
        <p:cNvPr id="1" name="Shape 191"/>
        <p:cNvGrpSpPr/>
        <p:nvPr/>
      </p:nvGrpSpPr>
      <p:grpSpPr>
        <a:xfrm>
          <a:off x="0" y="0"/>
          <a:ext cx="0" cy="0"/>
          <a:chOff x="0" y="0"/>
          <a:chExt cx="0" cy="0"/>
        </a:xfrm>
      </p:grpSpPr>
      <p:pic>
        <p:nvPicPr>
          <p:cNvPr id="192" name="Google Shape;192;p25"/>
          <p:cNvPicPr preferRelativeResize="0"/>
          <p:nvPr/>
        </p:nvPicPr>
        <p:blipFill rotWithShape="1">
          <a:blip r:embed="rId2">
            <a:alphaModFix amt="30000"/>
          </a:blip>
          <a:srcRect/>
          <a:stretch/>
        </p:blipFill>
        <p:spPr>
          <a:xfrm>
            <a:off x="0" y="0"/>
            <a:ext cx="5143499" cy="5143499"/>
          </a:xfrm>
          <a:prstGeom prst="rect">
            <a:avLst/>
          </a:prstGeom>
          <a:noFill/>
          <a:ln>
            <a:noFill/>
          </a:ln>
        </p:spPr>
      </p:pic>
      <p:pic>
        <p:nvPicPr>
          <p:cNvPr id="193" name="Google Shape;193;p25"/>
          <p:cNvPicPr preferRelativeResize="0"/>
          <p:nvPr/>
        </p:nvPicPr>
        <p:blipFill rotWithShape="1">
          <a:blip r:embed="rId2">
            <a:alphaModFix amt="30000"/>
          </a:blip>
          <a:srcRect r="22221"/>
          <a:stretch/>
        </p:blipFill>
        <p:spPr>
          <a:xfrm>
            <a:off x="5143500" y="0"/>
            <a:ext cx="4000500" cy="5143499"/>
          </a:xfrm>
          <a:prstGeom prst="rect">
            <a:avLst/>
          </a:prstGeom>
          <a:noFill/>
          <a:ln>
            <a:noFill/>
          </a:ln>
        </p:spPr>
      </p:pic>
      <p:sp>
        <p:nvSpPr>
          <p:cNvPr id="194" name="Google Shape;194;p25"/>
          <p:cNvSpPr txBox="1">
            <a:spLocks noGrp="1"/>
          </p:cNvSpPr>
          <p:nvPr>
            <p:ph type="ctrTitle"/>
          </p:nvPr>
        </p:nvSpPr>
        <p:spPr>
          <a:xfrm>
            <a:off x="395287" y="1169416"/>
            <a:ext cx="7504200" cy="2446800"/>
          </a:xfrm>
          <a:prstGeom prst="rect">
            <a:avLst/>
          </a:prstGeom>
          <a:noFill/>
          <a:ln>
            <a:noFill/>
          </a:ln>
        </p:spPr>
        <p:txBody>
          <a:bodyPr spcFirstLastPara="1" wrap="square" lIns="0" tIns="0" rIns="0" bIns="0" anchor="b" anchorCtr="0">
            <a:noAutofit/>
          </a:bodyPr>
          <a:lstStyle>
            <a:lvl1pPr lvl="0" algn="l" rtl="0">
              <a:lnSpc>
                <a:spcPct val="85000"/>
              </a:lnSpc>
              <a:spcBef>
                <a:spcPts val="0"/>
              </a:spcBef>
              <a:spcAft>
                <a:spcPts val="0"/>
              </a:spcAft>
              <a:buClr>
                <a:srgbClr val="FFFFFF"/>
              </a:buClr>
              <a:buSzPts val="4800"/>
              <a:buNone/>
              <a:defRPr sz="6000">
                <a:solidFill>
                  <a:srgbClr val="FFFFFF"/>
                </a:solidFill>
              </a:defRPr>
            </a:lvl1pPr>
            <a:lvl2pPr lvl="1" algn="l" rtl="0">
              <a:lnSpc>
                <a:spcPct val="85000"/>
              </a:lnSpc>
              <a:spcBef>
                <a:spcPts val="0"/>
              </a:spcBef>
              <a:spcAft>
                <a:spcPts val="0"/>
              </a:spcAft>
              <a:buSzPts val="4800"/>
              <a:buFont typeface="Montserrat"/>
              <a:buNone/>
              <a:defRPr sz="4800" b="1">
                <a:latin typeface="Montserrat"/>
                <a:ea typeface="Montserrat"/>
                <a:cs typeface="Montserrat"/>
                <a:sym typeface="Montserrat"/>
              </a:defRPr>
            </a:lvl2pPr>
            <a:lvl3pPr lvl="2" algn="l" rtl="0">
              <a:lnSpc>
                <a:spcPct val="85000"/>
              </a:lnSpc>
              <a:spcBef>
                <a:spcPts val="0"/>
              </a:spcBef>
              <a:spcAft>
                <a:spcPts val="0"/>
              </a:spcAft>
              <a:buSzPts val="4800"/>
              <a:buFont typeface="Montserrat"/>
              <a:buNone/>
              <a:defRPr sz="4800" b="1">
                <a:latin typeface="Montserrat"/>
                <a:ea typeface="Montserrat"/>
                <a:cs typeface="Montserrat"/>
                <a:sym typeface="Montserrat"/>
              </a:defRPr>
            </a:lvl3pPr>
            <a:lvl4pPr lvl="3" algn="l" rtl="0">
              <a:lnSpc>
                <a:spcPct val="85000"/>
              </a:lnSpc>
              <a:spcBef>
                <a:spcPts val="0"/>
              </a:spcBef>
              <a:spcAft>
                <a:spcPts val="0"/>
              </a:spcAft>
              <a:buSzPts val="4800"/>
              <a:buFont typeface="Montserrat"/>
              <a:buNone/>
              <a:defRPr sz="4800" b="1">
                <a:latin typeface="Montserrat"/>
                <a:ea typeface="Montserrat"/>
                <a:cs typeface="Montserrat"/>
                <a:sym typeface="Montserrat"/>
              </a:defRPr>
            </a:lvl4pPr>
            <a:lvl5pPr lvl="4" algn="l" rtl="0">
              <a:lnSpc>
                <a:spcPct val="85000"/>
              </a:lnSpc>
              <a:spcBef>
                <a:spcPts val="0"/>
              </a:spcBef>
              <a:spcAft>
                <a:spcPts val="0"/>
              </a:spcAft>
              <a:buSzPts val="4800"/>
              <a:buFont typeface="Montserrat"/>
              <a:buNone/>
              <a:defRPr sz="4800" b="1">
                <a:latin typeface="Montserrat"/>
                <a:ea typeface="Montserrat"/>
                <a:cs typeface="Montserrat"/>
                <a:sym typeface="Montserrat"/>
              </a:defRPr>
            </a:lvl5pPr>
            <a:lvl6pPr lvl="5" algn="l" rtl="0">
              <a:lnSpc>
                <a:spcPct val="85000"/>
              </a:lnSpc>
              <a:spcBef>
                <a:spcPts val="0"/>
              </a:spcBef>
              <a:spcAft>
                <a:spcPts val="0"/>
              </a:spcAft>
              <a:buSzPts val="4800"/>
              <a:buFont typeface="Montserrat"/>
              <a:buNone/>
              <a:defRPr sz="4800" b="1">
                <a:latin typeface="Montserrat"/>
                <a:ea typeface="Montserrat"/>
                <a:cs typeface="Montserrat"/>
                <a:sym typeface="Montserrat"/>
              </a:defRPr>
            </a:lvl6pPr>
            <a:lvl7pPr lvl="6" algn="l" rtl="0">
              <a:lnSpc>
                <a:spcPct val="85000"/>
              </a:lnSpc>
              <a:spcBef>
                <a:spcPts val="0"/>
              </a:spcBef>
              <a:spcAft>
                <a:spcPts val="0"/>
              </a:spcAft>
              <a:buSzPts val="4800"/>
              <a:buFont typeface="Montserrat"/>
              <a:buNone/>
              <a:defRPr sz="4800" b="1">
                <a:latin typeface="Montserrat"/>
                <a:ea typeface="Montserrat"/>
                <a:cs typeface="Montserrat"/>
                <a:sym typeface="Montserrat"/>
              </a:defRPr>
            </a:lvl7pPr>
            <a:lvl8pPr lvl="7" algn="l" rtl="0">
              <a:lnSpc>
                <a:spcPct val="85000"/>
              </a:lnSpc>
              <a:spcBef>
                <a:spcPts val="0"/>
              </a:spcBef>
              <a:spcAft>
                <a:spcPts val="0"/>
              </a:spcAft>
              <a:buSzPts val="4800"/>
              <a:buFont typeface="Montserrat"/>
              <a:buNone/>
              <a:defRPr sz="4800" b="1">
                <a:latin typeface="Montserrat"/>
                <a:ea typeface="Montserrat"/>
                <a:cs typeface="Montserrat"/>
                <a:sym typeface="Montserrat"/>
              </a:defRPr>
            </a:lvl8pPr>
            <a:lvl9pPr lvl="8" algn="l" rtl="0">
              <a:lnSpc>
                <a:spcPct val="85000"/>
              </a:lnSpc>
              <a:spcBef>
                <a:spcPts val="0"/>
              </a:spcBef>
              <a:spcAft>
                <a:spcPts val="0"/>
              </a:spcAft>
              <a:buSzPts val="4800"/>
              <a:buFont typeface="Montserrat"/>
              <a:buNone/>
              <a:defRPr sz="4800" b="1">
                <a:latin typeface="Montserrat"/>
                <a:ea typeface="Montserrat"/>
                <a:cs typeface="Montserrat"/>
                <a:sym typeface="Montserrat"/>
              </a:defRPr>
            </a:lvl9pPr>
          </a:lstStyle>
          <a:p>
            <a:endParaRPr/>
          </a:p>
        </p:txBody>
      </p:sp>
      <p:sp>
        <p:nvSpPr>
          <p:cNvPr id="195" name="Google Shape;195;p25"/>
          <p:cNvSpPr txBox="1">
            <a:spLocks noGrp="1"/>
          </p:cNvSpPr>
          <p:nvPr>
            <p:ph type="subTitle" idx="1"/>
          </p:nvPr>
        </p:nvSpPr>
        <p:spPr>
          <a:xfrm>
            <a:off x="395287" y="3676156"/>
            <a:ext cx="7504200" cy="29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1pPr>
            <a:lvl2pPr lvl="1"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2pPr>
            <a:lvl3pPr lvl="2"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3pPr>
            <a:lvl4pPr lvl="3"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4pPr>
            <a:lvl5pPr lvl="4"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5pPr>
            <a:lvl6pPr lvl="5"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6pPr>
            <a:lvl7pPr lvl="6"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7pPr>
            <a:lvl8pPr lvl="7"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8pPr>
            <a:lvl9pPr lvl="8"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9pPr>
          </a:lstStyle>
          <a:p>
            <a:endParaRPr/>
          </a:p>
        </p:txBody>
      </p:sp>
      <p:sp>
        <p:nvSpPr>
          <p:cNvPr id="196" name="Google Shape;196;p25"/>
          <p:cNvSpPr txBox="1"/>
          <p:nvPr/>
        </p:nvSpPr>
        <p:spPr>
          <a:xfrm>
            <a:off x="7453033" y="4476750"/>
            <a:ext cx="1295700" cy="2904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rgbClr val="FFFFFF"/>
                </a:solidFill>
                <a:latin typeface="Proxima Nova"/>
                <a:ea typeface="Proxima Nova"/>
                <a:cs typeface="Proxima Nova"/>
                <a:sym typeface="Proxima Nova"/>
              </a:rPr>
              <a:t>2022-10-21</a:t>
            </a:r>
            <a:endParaRPr/>
          </a:p>
          <a:p>
            <a:pPr marL="0" marR="0" lvl="0" indent="0" algn="ctr" rtl="0">
              <a:lnSpc>
                <a:spcPct val="100000"/>
              </a:lnSpc>
              <a:spcBef>
                <a:spcPts val="0"/>
              </a:spcBef>
              <a:spcAft>
                <a:spcPts val="0"/>
              </a:spcAft>
              <a:buClr>
                <a:srgbClr val="000000"/>
              </a:buClr>
              <a:buSzPts val="600"/>
              <a:buFont typeface="Arial"/>
              <a:buNone/>
            </a:pPr>
            <a:r>
              <a:rPr lang="en" sz="700" b="0" i="0" u="none" strike="noStrike" cap="none">
                <a:solidFill>
                  <a:srgbClr val="FFFFFF"/>
                </a:solidFill>
                <a:latin typeface="Proxima Nova"/>
                <a:ea typeface="Proxima Nova"/>
                <a:cs typeface="Proxima Nova"/>
                <a:sym typeface="Proxima Nova"/>
              </a:rPr>
              <a:t>Marcos.Diez@moduscreate.com</a:t>
            </a:r>
            <a:endParaRPr/>
          </a:p>
        </p:txBody>
      </p:sp>
      <p:pic>
        <p:nvPicPr>
          <p:cNvPr id="197" name="Google Shape;197;p25"/>
          <p:cNvPicPr preferRelativeResize="0"/>
          <p:nvPr/>
        </p:nvPicPr>
        <p:blipFill rotWithShape="1">
          <a:blip r:embed="rId3">
            <a:alphaModFix/>
          </a:blip>
          <a:srcRect/>
          <a:stretch/>
        </p:blipFill>
        <p:spPr>
          <a:xfrm>
            <a:off x="411700" y="303225"/>
            <a:ext cx="2093825" cy="26352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08 Title, Subtitle and Content (Light w/bg)">
  <p:cSld name="CUSTOM_5_1">
    <p:spTree>
      <p:nvGrpSpPr>
        <p:cNvPr id="1" name="Shape 198"/>
        <p:cNvGrpSpPr/>
        <p:nvPr/>
      </p:nvGrpSpPr>
      <p:grpSpPr>
        <a:xfrm>
          <a:off x="0" y="0"/>
          <a:ext cx="0" cy="0"/>
          <a:chOff x="0" y="0"/>
          <a:chExt cx="0" cy="0"/>
        </a:xfrm>
      </p:grpSpPr>
      <p:pic>
        <p:nvPicPr>
          <p:cNvPr id="199" name="Google Shape;199;p26"/>
          <p:cNvPicPr preferRelativeResize="0"/>
          <p:nvPr/>
        </p:nvPicPr>
        <p:blipFill rotWithShape="1">
          <a:blip r:embed="rId2">
            <a:alphaModFix amt="15000"/>
          </a:blip>
          <a:srcRect r="49857"/>
          <a:stretch/>
        </p:blipFill>
        <p:spPr>
          <a:xfrm>
            <a:off x="6566349" y="0"/>
            <a:ext cx="2577649" cy="5143499"/>
          </a:xfrm>
          <a:prstGeom prst="rect">
            <a:avLst/>
          </a:prstGeom>
          <a:noFill/>
          <a:ln>
            <a:noFill/>
          </a:ln>
        </p:spPr>
      </p:pic>
      <p:pic>
        <p:nvPicPr>
          <p:cNvPr id="200" name="Google Shape;200;p26"/>
          <p:cNvPicPr preferRelativeResize="0"/>
          <p:nvPr/>
        </p:nvPicPr>
        <p:blipFill rotWithShape="1">
          <a:blip r:embed="rId2">
            <a:alphaModFix amt="15000"/>
          </a:blip>
          <a:srcRect r="49857"/>
          <a:stretch/>
        </p:blipFill>
        <p:spPr>
          <a:xfrm>
            <a:off x="3988699" y="0"/>
            <a:ext cx="2577649" cy="5143499"/>
          </a:xfrm>
          <a:prstGeom prst="rect">
            <a:avLst/>
          </a:prstGeom>
          <a:noFill/>
          <a:ln>
            <a:noFill/>
          </a:ln>
        </p:spPr>
      </p:pic>
      <p:pic>
        <p:nvPicPr>
          <p:cNvPr id="201" name="Google Shape;201;p26"/>
          <p:cNvPicPr preferRelativeResize="0"/>
          <p:nvPr/>
        </p:nvPicPr>
        <p:blipFill rotWithShape="1">
          <a:blip r:embed="rId2">
            <a:alphaModFix amt="15000"/>
          </a:blip>
          <a:srcRect r="49857"/>
          <a:stretch/>
        </p:blipFill>
        <p:spPr>
          <a:xfrm>
            <a:off x="1411049" y="0"/>
            <a:ext cx="2577649" cy="5143499"/>
          </a:xfrm>
          <a:prstGeom prst="rect">
            <a:avLst/>
          </a:prstGeom>
          <a:noFill/>
          <a:ln>
            <a:noFill/>
          </a:ln>
        </p:spPr>
      </p:pic>
      <p:pic>
        <p:nvPicPr>
          <p:cNvPr id="202" name="Google Shape;202;p26"/>
          <p:cNvPicPr preferRelativeResize="0"/>
          <p:nvPr/>
        </p:nvPicPr>
        <p:blipFill rotWithShape="1">
          <a:blip r:embed="rId2">
            <a:alphaModFix amt="15000"/>
          </a:blip>
          <a:srcRect l="22691" r="49855"/>
          <a:stretch/>
        </p:blipFill>
        <p:spPr>
          <a:xfrm>
            <a:off x="-1" y="0"/>
            <a:ext cx="1411049" cy="5143499"/>
          </a:xfrm>
          <a:prstGeom prst="rect">
            <a:avLst/>
          </a:prstGeom>
          <a:noFill/>
          <a:ln>
            <a:noFill/>
          </a:ln>
        </p:spPr>
      </p:pic>
      <p:pic>
        <p:nvPicPr>
          <p:cNvPr id="203" name="Google Shape;203;p26"/>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204" name="Google Shape;204;p26"/>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205" name="Google Shape;205;p26"/>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2800"/>
              <a:buNone/>
              <a:defRPr sz="3200"/>
            </a:lvl1pPr>
            <a:lvl2pPr lvl="1" algn="l" rtl="0">
              <a:lnSpc>
                <a:spcPct val="100000"/>
              </a:lnSpc>
              <a:spcBef>
                <a:spcPts val="0"/>
              </a:spcBef>
              <a:spcAft>
                <a:spcPts val="0"/>
              </a:spcAft>
              <a:buClr>
                <a:schemeClr val="dk1"/>
              </a:buClr>
              <a:buSzPts val="2800"/>
              <a:buNone/>
              <a:defRPr sz="3900">
                <a:solidFill>
                  <a:schemeClr val="dk1"/>
                </a:solidFill>
              </a:defRPr>
            </a:lvl2pPr>
            <a:lvl3pPr lvl="2" algn="l" rtl="0">
              <a:lnSpc>
                <a:spcPct val="100000"/>
              </a:lnSpc>
              <a:spcBef>
                <a:spcPts val="0"/>
              </a:spcBef>
              <a:spcAft>
                <a:spcPts val="0"/>
              </a:spcAft>
              <a:buClr>
                <a:schemeClr val="dk1"/>
              </a:buClr>
              <a:buSzPts val="2800"/>
              <a:buNone/>
              <a:defRPr sz="3900">
                <a:solidFill>
                  <a:schemeClr val="dk1"/>
                </a:solidFill>
              </a:defRPr>
            </a:lvl3pPr>
            <a:lvl4pPr lvl="3" algn="l" rtl="0">
              <a:lnSpc>
                <a:spcPct val="100000"/>
              </a:lnSpc>
              <a:spcBef>
                <a:spcPts val="0"/>
              </a:spcBef>
              <a:spcAft>
                <a:spcPts val="0"/>
              </a:spcAft>
              <a:buClr>
                <a:schemeClr val="dk1"/>
              </a:buClr>
              <a:buSzPts val="2800"/>
              <a:buNone/>
              <a:defRPr sz="3900">
                <a:solidFill>
                  <a:schemeClr val="dk1"/>
                </a:solidFill>
              </a:defRPr>
            </a:lvl4pPr>
            <a:lvl5pPr lvl="4" algn="l" rtl="0">
              <a:lnSpc>
                <a:spcPct val="100000"/>
              </a:lnSpc>
              <a:spcBef>
                <a:spcPts val="0"/>
              </a:spcBef>
              <a:spcAft>
                <a:spcPts val="0"/>
              </a:spcAft>
              <a:buClr>
                <a:schemeClr val="dk1"/>
              </a:buClr>
              <a:buSzPts val="2800"/>
              <a:buNone/>
              <a:defRPr sz="3900">
                <a:solidFill>
                  <a:schemeClr val="dk1"/>
                </a:solidFill>
              </a:defRPr>
            </a:lvl5pPr>
            <a:lvl6pPr lvl="5" algn="l" rtl="0">
              <a:lnSpc>
                <a:spcPct val="100000"/>
              </a:lnSpc>
              <a:spcBef>
                <a:spcPts val="0"/>
              </a:spcBef>
              <a:spcAft>
                <a:spcPts val="0"/>
              </a:spcAft>
              <a:buClr>
                <a:schemeClr val="dk1"/>
              </a:buClr>
              <a:buSzPts val="2800"/>
              <a:buNone/>
              <a:defRPr sz="3900">
                <a:solidFill>
                  <a:schemeClr val="dk1"/>
                </a:solidFill>
              </a:defRPr>
            </a:lvl6pPr>
            <a:lvl7pPr lvl="6" algn="l" rtl="0">
              <a:lnSpc>
                <a:spcPct val="100000"/>
              </a:lnSpc>
              <a:spcBef>
                <a:spcPts val="0"/>
              </a:spcBef>
              <a:spcAft>
                <a:spcPts val="0"/>
              </a:spcAft>
              <a:buClr>
                <a:schemeClr val="dk1"/>
              </a:buClr>
              <a:buSzPts val="2800"/>
              <a:buNone/>
              <a:defRPr sz="3900">
                <a:solidFill>
                  <a:schemeClr val="dk1"/>
                </a:solidFill>
              </a:defRPr>
            </a:lvl7pPr>
            <a:lvl8pPr lvl="7" algn="l" rtl="0">
              <a:lnSpc>
                <a:spcPct val="100000"/>
              </a:lnSpc>
              <a:spcBef>
                <a:spcPts val="0"/>
              </a:spcBef>
              <a:spcAft>
                <a:spcPts val="0"/>
              </a:spcAft>
              <a:buClr>
                <a:schemeClr val="dk1"/>
              </a:buClr>
              <a:buSzPts val="2800"/>
              <a:buNone/>
              <a:defRPr sz="3900">
                <a:solidFill>
                  <a:schemeClr val="dk1"/>
                </a:solidFill>
              </a:defRPr>
            </a:lvl8pPr>
            <a:lvl9pPr lvl="8" algn="l" rtl="0">
              <a:lnSpc>
                <a:spcPct val="100000"/>
              </a:lnSpc>
              <a:spcBef>
                <a:spcPts val="0"/>
              </a:spcBef>
              <a:spcAft>
                <a:spcPts val="0"/>
              </a:spcAft>
              <a:buClr>
                <a:schemeClr val="dk1"/>
              </a:buClr>
              <a:buSzPts val="2800"/>
              <a:buNone/>
              <a:defRPr sz="3900">
                <a:solidFill>
                  <a:schemeClr val="dk1"/>
                </a:solidFill>
              </a:defRPr>
            </a:lvl9pPr>
          </a:lstStyle>
          <a:p>
            <a:endParaRPr/>
          </a:p>
        </p:txBody>
      </p:sp>
      <p:sp>
        <p:nvSpPr>
          <p:cNvPr id="206" name="Google Shape;206;p26"/>
          <p:cNvSpPr txBox="1">
            <a:spLocks noGrp="1"/>
          </p:cNvSpPr>
          <p:nvPr>
            <p:ph type="subTitle" idx="1"/>
          </p:nvPr>
        </p:nvSpPr>
        <p:spPr>
          <a:xfrm>
            <a:off x="411700" y="1015525"/>
            <a:ext cx="83370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07" name="Google Shape;207;p26"/>
          <p:cNvSpPr txBox="1">
            <a:spLocks noGrp="1"/>
          </p:cNvSpPr>
          <p:nvPr>
            <p:ph type="body" idx="2"/>
          </p:nvPr>
        </p:nvSpPr>
        <p:spPr>
          <a:xfrm>
            <a:off x="411700" y="1516975"/>
            <a:ext cx="8337000" cy="30036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Clr>
                <a:srgbClr val="1B1B1B"/>
              </a:buClr>
              <a:buSzPts val="1200"/>
              <a:buChar char="ᐩ"/>
              <a:defRPr>
                <a:solidFill>
                  <a:srgbClr val="1B1B1B"/>
                </a:solidFill>
              </a:defRPr>
            </a:lvl1pPr>
            <a:lvl2pPr marL="914400" lvl="1" indent="-304800" algn="l" rtl="0">
              <a:lnSpc>
                <a:spcPct val="100000"/>
              </a:lnSpc>
              <a:spcBef>
                <a:spcPts val="0"/>
              </a:spcBef>
              <a:spcAft>
                <a:spcPts val="0"/>
              </a:spcAft>
              <a:buClr>
                <a:srgbClr val="1B1B1B"/>
              </a:buClr>
              <a:buSzPts val="1200"/>
              <a:buChar char="ᐩ"/>
              <a:defRPr>
                <a:solidFill>
                  <a:srgbClr val="1B1B1B"/>
                </a:solidFill>
              </a:defRPr>
            </a:lvl2pPr>
            <a:lvl3pPr marL="1371600" lvl="2" indent="-298450" algn="l" rtl="0">
              <a:lnSpc>
                <a:spcPct val="100000"/>
              </a:lnSpc>
              <a:spcBef>
                <a:spcPts val="0"/>
              </a:spcBef>
              <a:spcAft>
                <a:spcPts val="0"/>
              </a:spcAft>
              <a:buClr>
                <a:srgbClr val="1B1B1B"/>
              </a:buClr>
              <a:buSzPts val="1100"/>
              <a:buChar char="ᐩ"/>
              <a:defRPr>
                <a:solidFill>
                  <a:srgbClr val="1B1B1B"/>
                </a:solidFill>
              </a:defRPr>
            </a:lvl3pPr>
            <a:lvl4pPr marL="1828800" lvl="3" indent="-298450" algn="l" rtl="0">
              <a:lnSpc>
                <a:spcPct val="100000"/>
              </a:lnSpc>
              <a:spcBef>
                <a:spcPts val="0"/>
              </a:spcBef>
              <a:spcAft>
                <a:spcPts val="0"/>
              </a:spcAft>
              <a:buClr>
                <a:srgbClr val="1B1B1B"/>
              </a:buClr>
              <a:buSzPts val="1100"/>
              <a:buChar char="○"/>
              <a:defRPr>
                <a:solidFill>
                  <a:srgbClr val="1B1B1B"/>
                </a:solidFill>
              </a:defRPr>
            </a:lvl4pPr>
            <a:lvl5pPr marL="2286000" lvl="4" indent="-298450" algn="l" rtl="0">
              <a:lnSpc>
                <a:spcPct val="100000"/>
              </a:lnSpc>
              <a:spcBef>
                <a:spcPts val="0"/>
              </a:spcBef>
              <a:spcAft>
                <a:spcPts val="0"/>
              </a:spcAft>
              <a:buClr>
                <a:srgbClr val="1B1B1B"/>
              </a:buClr>
              <a:buSzPts val="1100"/>
              <a:buChar char="○"/>
              <a:defRPr>
                <a:solidFill>
                  <a:srgbClr val="1B1B1B"/>
                </a:solidFill>
              </a:defRPr>
            </a:lvl5pPr>
            <a:lvl6pPr marL="2743200" lvl="5" indent="-298450" algn="l" rtl="0">
              <a:lnSpc>
                <a:spcPct val="100000"/>
              </a:lnSpc>
              <a:spcBef>
                <a:spcPts val="0"/>
              </a:spcBef>
              <a:spcAft>
                <a:spcPts val="0"/>
              </a:spcAft>
              <a:buClr>
                <a:srgbClr val="1B1B1B"/>
              </a:buClr>
              <a:buSzPts val="1100"/>
              <a:buChar char="○"/>
              <a:defRPr>
                <a:solidFill>
                  <a:srgbClr val="1B1B1B"/>
                </a:solidFill>
              </a:defRPr>
            </a:lvl6pPr>
            <a:lvl7pPr marL="3200400" lvl="6" indent="-292100" algn="l" rtl="0">
              <a:lnSpc>
                <a:spcPct val="100000"/>
              </a:lnSpc>
              <a:spcBef>
                <a:spcPts val="0"/>
              </a:spcBef>
              <a:spcAft>
                <a:spcPts val="0"/>
              </a:spcAft>
              <a:buClr>
                <a:srgbClr val="1B1B1B"/>
              </a:buClr>
              <a:buSzPts val="1000"/>
              <a:buChar char="○"/>
              <a:defRPr>
                <a:solidFill>
                  <a:srgbClr val="1B1B1B"/>
                </a:solidFill>
              </a:defRPr>
            </a:lvl7pPr>
            <a:lvl8pPr marL="3657600" lvl="7" indent="-285750" algn="l" rtl="0">
              <a:lnSpc>
                <a:spcPct val="100000"/>
              </a:lnSpc>
              <a:spcBef>
                <a:spcPts val="0"/>
              </a:spcBef>
              <a:spcAft>
                <a:spcPts val="0"/>
              </a:spcAft>
              <a:buClr>
                <a:srgbClr val="1B1B1B"/>
              </a:buClr>
              <a:buSzPts val="900"/>
              <a:buChar char="○"/>
              <a:defRPr>
                <a:solidFill>
                  <a:srgbClr val="1B1B1B"/>
                </a:solidFill>
              </a:defRPr>
            </a:lvl8pPr>
            <a:lvl9pPr marL="4114800" lvl="8" indent="-273050" algn="l" rtl="0">
              <a:lnSpc>
                <a:spcPct val="100000"/>
              </a:lnSpc>
              <a:spcBef>
                <a:spcPts val="0"/>
              </a:spcBef>
              <a:spcAft>
                <a:spcPts val="0"/>
              </a:spcAft>
              <a:buClr>
                <a:srgbClr val="1B1B1B"/>
              </a:buClr>
              <a:buSzPts val="700"/>
              <a:buChar char="○"/>
              <a:defRPr>
                <a:solidFill>
                  <a:srgbClr val="1B1B1B"/>
                </a:solidFill>
              </a:defRPr>
            </a:lvl9pPr>
          </a:lstStyle>
          <a:p>
            <a:endParaRPr/>
          </a:p>
        </p:txBody>
      </p:sp>
      <p:sp>
        <p:nvSpPr>
          <p:cNvPr id="208" name="Google Shape;208;p26"/>
          <p:cNvSpPr txBox="1"/>
          <p:nvPr/>
        </p:nvSpPr>
        <p:spPr>
          <a:xfrm>
            <a:off x="411699" y="4705350"/>
            <a:ext cx="1478400" cy="2967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Marcos.Diez@moduscreate.com 2022-10-21</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812">
          <p15:clr>
            <a:srgbClr val="FBAE40"/>
          </p15:clr>
        </p15:guide>
        <p15:guide id="2" orient="horz" pos="111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03 Title and Content (Dark)">
  <p:cSld name="CUSTOM_4_2_1_1">
    <p:bg>
      <p:bgPr>
        <a:solidFill>
          <a:schemeClr val="dk1"/>
        </a:solidFill>
        <a:effectLst/>
      </p:bgPr>
    </p:bg>
    <p:spTree>
      <p:nvGrpSpPr>
        <p:cNvPr id="1" name="Shape 209"/>
        <p:cNvGrpSpPr/>
        <p:nvPr/>
      </p:nvGrpSpPr>
      <p:grpSpPr>
        <a:xfrm>
          <a:off x="0" y="0"/>
          <a:ext cx="0" cy="0"/>
          <a:chOff x="0" y="0"/>
          <a:chExt cx="0" cy="0"/>
        </a:xfrm>
      </p:grpSpPr>
      <p:sp>
        <p:nvSpPr>
          <p:cNvPr id="210" name="Google Shape;210;p27"/>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11" name="Google Shape;211;p27"/>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212" name="Google Shape;212;p27"/>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rgbClr val="FFFFFF"/>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213" name="Google Shape;213;p27"/>
          <p:cNvSpPr txBox="1">
            <a:spLocks noGrp="1"/>
          </p:cNvSpPr>
          <p:nvPr>
            <p:ph type="body" idx="1"/>
          </p:nvPr>
        </p:nvSpPr>
        <p:spPr>
          <a:xfrm>
            <a:off x="411700" y="1015525"/>
            <a:ext cx="8337000" cy="37518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Clr>
                <a:srgbClr val="FFFFFF"/>
              </a:buClr>
              <a:buSzPts val="1200"/>
              <a:buFont typeface="Proxima Nova"/>
              <a:buChar char="ᐩ"/>
              <a:defRPr>
                <a:solidFill>
                  <a:srgbClr val="FFFFFF"/>
                </a:solidFill>
                <a:latin typeface="Proxima Nova"/>
                <a:ea typeface="Proxima Nova"/>
                <a:cs typeface="Proxima Nova"/>
                <a:sym typeface="Proxima Nova"/>
              </a:defRPr>
            </a:lvl1pPr>
            <a:lvl2pPr marL="914400" lvl="1" indent="-304800" algn="l" rtl="0">
              <a:lnSpc>
                <a:spcPct val="100000"/>
              </a:lnSpc>
              <a:spcBef>
                <a:spcPts val="0"/>
              </a:spcBef>
              <a:spcAft>
                <a:spcPts val="0"/>
              </a:spcAft>
              <a:buClr>
                <a:srgbClr val="FFFFFF"/>
              </a:buClr>
              <a:buSzPts val="1200"/>
              <a:buFont typeface="Proxima Nova"/>
              <a:buChar char="ᐩ"/>
              <a:defRPr>
                <a:solidFill>
                  <a:srgbClr val="FFFFFF"/>
                </a:solidFill>
                <a:latin typeface="Proxima Nova"/>
                <a:ea typeface="Proxima Nova"/>
                <a:cs typeface="Proxima Nova"/>
                <a:sym typeface="Proxima Nova"/>
              </a:defRPr>
            </a:lvl2pPr>
            <a:lvl3pPr marL="1371600" lvl="2" indent="-298450" algn="l" rtl="0">
              <a:lnSpc>
                <a:spcPct val="100000"/>
              </a:lnSpc>
              <a:spcBef>
                <a:spcPts val="0"/>
              </a:spcBef>
              <a:spcAft>
                <a:spcPts val="0"/>
              </a:spcAft>
              <a:buClr>
                <a:srgbClr val="FFFFFF"/>
              </a:buClr>
              <a:buSzPts val="1100"/>
              <a:buFont typeface="Proxima Nova"/>
              <a:buChar char="ᐩ"/>
              <a:defRPr>
                <a:solidFill>
                  <a:srgbClr val="FFFFFF"/>
                </a:solidFill>
                <a:latin typeface="Proxima Nova"/>
                <a:ea typeface="Proxima Nova"/>
                <a:cs typeface="Proxima Nova"/>
                <a:sym typeface="Proxima Nova"/>
              </a:defRPr>
            </a:lvl3pPr>
            <a:lvl4pPr marL="1828800" lvl="3" indent="-298450" algn="l" rtl="0">
              <a:lnSpc>
                <a:spcPct val="100000"/>
              </a:lnSpc>
              <a:spcBef>
                <a:spcPts val="0"/>
              </a:spcBef>
              <a:spcAft>
                <a:spcPts val="0"/>
              </a:spcAft>
              <a:buClr>
                <a:srgbClr val="FFFFFF"/>
              </a:buClr>
              <a:buSzPts val="1100"/>
              <a:buFont typeface="Proxima Nova"/>
              <a:buChar char="○"/>
              <a:defRPr>
                <a:solidFill>
                  <a:srgbClr val="FFFFFF"/>
                </a:solidFill>
                <a:latin typeface="Proxima Nova"/>
                <a:ea typeface="Proxima Nova"/>
                <a:cs typeface="Proxima Nova"/>
                <a:sym typeface="Proxima Nova"/>
              </a:defRPr>
            </a:lvl4pPr>
            <a:lvl5pPr marL="2286000" lvl="4" indent="-298450" algn="l" rtl="0">
              <a:lnSpc>
                <a:spcPct val="100000"/>
              </a:lnSpc>
              <a:spcBef>
                <a:spcPts val="0"/>
              </a:spcBef>
              <a:spcAft>
                <a:spcPts val="0"/>
              </a:spcAft>
              <a:buClr>
                <a:srgbClr val="FFFFFF"/>
              </a:buClr>
              <a:buSzPts val="1100"/>
              <a:buFont typeface="Proxima Nova"/>
              <a:buChar char="○"/>
              <a:defRPr>
                <a:solidFill>
                  <a:srgbClr val="FFFFFF"/>
                </a:solidFill>
                <a:latin typeface="Proxima Nova"/>
                <a:ea typeface="Proxima Nova"/>
                <a:cs typeface="Proxima Nova"/>
                <a:sym typeface="Proxima Nova"/>
              </a:defRPr>
            </a:lvl5pPr>
            <a:lvl6pPr marL="2743200" lvl="5" indent="-298450" algn="l" rtl="0">
              <a:lnSpc>
                <a:spcPct val="100000"/>
              </a:lnSpc>
              <a:spcBef>
                <a:spcPts val="0"/>
              </a:spcBef>
              <a:spcAft>
                <a:spcPts val="0"/>
              </a:spcAft>
              <a:buClr>
                <a:srgbClr val="FFFFFF"/>
              </a:buClr>
              <a:buSzPts val="1100"/>
              <a:buFont typeface="Proxima Nova"/>
              <a:buChar char="○"/>
              <a:defRPr>
                <a:solidFill>
                  <a:srgbClr val="FFFFFF"/>
                </a:solidFill>
                <a:latin typeface="Proxima Nova"/>
                <a:ea typeface="Proxima Nova"/>
                <a:cs typeface="Proxima Nova"/>
                <a:sym typeface="Proxima Nova"/>
              </a:defRPr>
            </a:lvl6pPr>
            <a:lvl7pPr marL="3200400" lvl="6" indent="-292100" algn="l" rtl="0">
              <a:lnSpc>
                <a:spcPct val="100000"/>
              </a:lnSpc>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7pPr>
            <a:lvl8pPr marL="3657600" lvl="7" indent="-285750" algn="l" rtl="0">
              <a:lnSpc>
                <a:spcPct val="100000"/>
              </a:lnSpc>
              <a:spcBef>
                <a:spcPts val="0"/>
              </a:spcBef>
              <a:spcAft>
                <a:spcPts val="0"/>
              </a:spcAft>
              <a:buClr>
                <a:srgbClr val="FFFFFF"/>
              </a:buClr>
              <a:buSzPts val="900"/>
              <a:buFont typeface="Proxima Nova"/>
              <a:buChar char="○"/>
              <a:defRPr>
                <a:solidFill>
                  <a:srgbClr val="FFFFFF"/>
                </a:solidFill>
                <a:latin typeface="Proxima Nova"/>
                <a:ea typeface="Proxima Nova"/>
                <a:cs typeface="Proxima Nova"/>
                <a:sym typeface="Proxima Nova"/>
              </a:defRPr>
            </a:lvl8pPr>
            <a:lvl9pPr marL="4114800" lvl="8" indent="-273050" algn="l" rtl="0">
              <a:lnSpc>
                <a:spcPct val="100000"/>
              </a:lnSpc>
              <a:spcBef>
                <a:spcPts val="0"/>
              </a:spcBef>
              <a:spcAft>
                <a:spcPts val="0"/>
              </a:spcAft>
              <a:buClr>
                <a:srgbClr val="FFFFFF"/>
              </a:buClr>
              <a:buSzPts val="700"/>
              <a:buFont typeface="Proxima Nova"/>
              <a:buChar char="○"/>
              <a:defRPr>
                <a:solidFill>
                  <a:srgbClr val="FFFFFF"/>
                </a:solidFill>
                <a:latin typeface="Proxima Nova"/>
                <a:ea typeface="Proxima Nova"/>
                <a:cs typeface="Proxima Nova"/>
                <a:sym typeface="Proxima Nova"/>
              </a:defRPr>
            </a:lvl9pPr>
          </a:lstStyle>
          <a:p>
            <a:endParaRPr/>
          </a:p>
        </p:txBody>
      </p:sp>
      <p:sp>
        <p:nvSpPr>
          <p:cNvPr id="214" name="Google Shape;214;p27"/>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80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04 Title, Subtitle and Content (Dark)">
  <p:cSld name="CUSTOM_4_2">
    <p:bg>
      <p:bgPr>
        <a:solidFill>
          <a:schemeClr val="dk1"/>
        </a:solidFill>
        <a:effectLst/>
      </p:bgPr>
    </p:bg>
    <p:spTree>
      <p:nvGrpSpPr>
        <p:cNvPr id="1" name="Shape 215"/>
        <p:cNvGrpSpPr/>
        <p:nvPr/>
      </p:nvGrpSpPr>
      <p:grpSpPr>
        <a:xfrm>
          <a:off x="0" y="0"/>
          <a:ext cx="0" cy="0"/>
          <a:chOff x="0" y="0"/>
          <a:chExt cx="0" cy="0"/>
        </a:xfrm>
      </p:grpSpPr>
      <p:sp>
        <p:nvSpPr>
          <p:cNvPr id="216" name="Google Shape;216;p28"/>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17" name="Google Shape;217;p28"/>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218" name="Google Shape;218;p28"/>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rgbClr val="FFFFFF"/>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219" name="Google Shape;219;p28"/>
          <p:cNvSpPr txBox="1">
            <a:spLocks noGrp="1"/>
          </p:cNvSpPr>
          <p:nvPr>
            <p:ph type="subTitle" idx="1"/>
          </p:nvPr>
        </p:nvSpPr>
        <p:spPr>
          <a:xfrm>
            <a:off x="411700" y="1015526"/>
            <a:ext cx="7726500" cy="46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rgbClr val="FFFFFF"/>
              </a:buClr>
              <a:buSzPts val="1400"/>
              <a:buFont typeface="Proxima Nova Semibold"/>
              <a:buNone/>
              <a:defRPr sz="1400" i="0">
                <a:solidFill>
                  <a:srgbClr val="FFFFFF"/>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rgbClr val="FFFFFF"/>
              </a:buClr>
              <a:buSzPts val="1400"/>
              <a:buNone/>
              <a:defRPr sz="1400" b="1">
                <a:solidFill>
                  <a:srgbClr val="FFFFFF"/>
                </a:solidFill>
              </a:defRPr>
            </a:lvl2pPr>
            <a:lvl3pPr lvl="2" algn="l" rtl="0">
              <a:lnSpc>
                <a:spcPct val="95000"/>
              </a:lnSpc>
              <a:spcBef>
                <a:spcPts val="0"/>
              </a:spcBef>
              <a:spcAft>
                <a:spcPts val="0"/>
              </a:spcAft>
              <a:buClr>
                <a:srgbClr val="FFFFFF"/>
              </a:buClr>
              <a:buSzPts val="1400"/>
              <a:buNone/>
              <a:defRPr sz="1400" b="1">
                <a:solidFill>
                  <a:srgbClr val="FFFFFF"/>
                </a:solidFill>
              </a:defRPr>
            </a:lvl3pPr>
            <a:lvl4pPr lvl="3" algn="l" rtl="0">
              <a:lnSpc>
                <a:spcPct val="95000"/>
              </a:lnSpc>
              <a:spcBef>
                <a:spcPts val="0"/>
              </a:spcBef>
              <a:spcAft>
                <a:spcPts val="0"/>
              </a:spcAft>
              <a:buClr>
                <a:srgbClr val="FFFFFF"/>
              </a:buClr>
              <a:buSzPts val="1400"/>
              <a:buNone/>
              <a:defRPr sz="1400" b="1">
                <a:solidFill>
                  <a:srgbClr val="FFFFFF"/>
                </a:solidFill>
              </a:defRPr>
            </a:lvl4pPr>
            <a:lvl5pPr lvl="4" algn="l" rtl="0">
              <a:lnSpc>
                <a:spcPct val="95000"/>
              </a:lnSpc>
              <a:spcBef>
                <a:spcPts val="0"/>
              </a:spcBef>
              <a:spcAft>
                <a:spcPts val="0"/>
              </a:spcAft>
              <a:buClr>
                <a:srgbClr val="FFFFFF"/>
              </a:buClr>
              <a:buSzPts val="1400"/>
              <a:buNone/>
              <a:defRPr sz="1400" b="1">
                <a:solidFill>
                  <a:srgbClr val="FFFFFF"/>
                </a:solidFill>
              </a:defRPr>
            </a:lvl5pPr>
            <a:lvl6pPr lvl="5" algn="l" rtl="0">
              <a:lnSpc>
                <a:spcPct val="95000"/>
              </a:lnSpc>
              <a:spcBef>
                <a:spcPts val="0"/>
              </a:spcBef>
              <a:spcAft>
                <a:spcPts val="0"/>
              </a:spcAft>
              <a:buClr>
                <a:srgbClr val="FFFFFF"/>
              </a:buClr>
              <a:buSzPts val="1400"/>
              <a:buNone/>
              <a:defRPr sz="1400" b="1">
                <a:solidFill>
                  <a:srgbClr val="FFFFFF"/>
                </a:solidFill>
              </a:defRPr>
            </a:lvl6pPr>
            <a:lvl7pPr lvl="6" algn="l" rtl="0">
              <a:lnSpc>
                <a:spcPct val="95000"/>
              </a:lnSpc>
              <a:spcBef>
                <a:spcPts val="0"/>
              </a:spcBef>
              <a:spcAft>
                <a:spcPts val="0"/>
              </a:spcAft>
              <a:buClr>
                <a:srgbClr val="FFFFFF"/>
              </a:buClr>
              <a:buSzPts val="1400"/>
              <a:buNone/>
              <a:defRPr sz="1400" b="1">
                <a:solidFill>
                  <a:srgbClr val="FFFFFF"/>
                </a:solidFill>
              </a:defRPr>
            </a:lvl7pPr>
            <a:lvl8pPr lvl="7" algn="l" rtl="0">
              <a:lnSpc>
                <a:spcPct val="95000"/>
              </a:lnSpc>
              <a:spcBef>
                <a:spcPts val="0"/>
              </a:spcBef>
              <a:spcAft>
                <a:spcPts val="0"/>
              </a:spcAft>
              <a:buClr>
                <a:srgbClr val="FFFFFF"/>
              </a:buClr>
              <a:buSzPts val="1400"/>
              <a:buNone/>
              <a:defRPr sz="1400" b="1">
                <a:solidFill>
                  <a:srgbClr val="FFFFFF"/>
                </a:solidFill>
              </a:defRPr>
            </a:lvl8pPr>
            <a:lvl9pPr lvl="8" algn="l" rtl="0">
              <a:lnSpc>
                <a:spcPct val="95000"/>
              </a:lnSpc>
              <a:spcBef>
                <a:spcPts val="0"/>
              </a:spcBef>
              <a:spcAft>
                <a:spcPts val="0"/>
              </a:spcAft>
              <a:buClr>
                <a:srgbClr val="FFFFFF"/>
              </a:buClr>
              <a:buSzPts val="1400"/>
              <a:buNone/>
              <a:defRPr sz="1400" b="1">
                <a:solidFill>
                  <a:srgbClr val="FFFFFF"/>
                </a:solidFill>
              </a:defRPr>
            </a:lvl9pPr>
          </a:lstStyle>
          <a:p>
            <a:endParaRPr/>
          </a:p>
        </p:txBody>
      </p:sp>
      <p:sp>
        <p:nvSpPr>
          <p:cNvPr id="220" name="Google Shape;220;p28"/>
          <p:cNvSpPr txBox="1">
            <a:spLocks noGrp="1"/>
          </p:cNvSpPr>
          <p:nvPr>
            <p:ph type="body" idx="2"/>
          </p:nvPr>
        </p:nvSpPr>
        <p:spPr>
          <a:xfrm>
            <a:off x="411700" y="1516975"/>
            <a:ext cx="8337000" cy="30036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Clr>
                <a:srgbClr val="FFFFFF"/>
              </a:buClr>
              <a:buSzPts val="1200"/>
              <a:buChar char="ᐩ"/>
              <a:defRPr>
                <a:solidFill>
                  <a:srgbClr val="FFFFFF"/>
                </a:solidFill>
              </a:defRPr>
            </a:lvl1pPr>
            <a:lvl2pPr marL="914400" lvl="1" indent="-304800" algn="l" rtl="0">
              <a:lnSpc>
                <a:spcPct val="100000"/>
              </a:lnSpc>
              <a:spcBef>
                <a:spcPts val="0"/>
              </a:spcBef>
              <a:spcAft>
                <a:spcPts val="0"/>
              </a:spcAft>
              <a:buClr>
                <a:srgbClr val="FFFFFF"/>
              </a:buClr>
              <a:buSzPts val="1200"/>
              <a:buChar char="ᐩ"/>
              <a:defRPr>
                <a:solidFill>
                  <a:srgbClr val="FFFFFF"/>
                </a:solidFill>
              </a:defRPr>
            </a:lvl2pPr>
            <a:lvl3pPr marL="1371600" lvl="2" indent="-298450" algn="l" rtl="0">
              <a:lnSpc>
                <a:spcPct val="100000"/>
              </a:lnSpc>
              <a:spcBef>
                <a:spcPts val="0"/>
              </a:spcBef>
              <a:spcAft>
                <a:spcPts val="0"/>
              </a:spcAft>
              <a:buClr>
                <a:srgbClr val="FFFFFF"/>
              </a:buClr>
              <a:buSzPts val="1100"/>
              <a:buChar char="ᐩ"/>
              <a:defRPr>
                <a:solidFill>
                  <a:srgbClr val="FFFFFF"/>
                </a:solidFill>
              </a:defRPr>
            </a:lvl3pPr>
            <a:lvl4pPr marL="1828800" lvl="3" indent="-298450" algn="l" rtl="0">
              <a:lnSpc>
                <a:spcPct val="100000"/>
              </a:lnSpc>
              <a:spcBef>
                <a:spcPts val="0"/>
              </a:spcBef>
              <a:spcAft>
                <a:spcPts val="0"/>
              </a:spcAft>
              <a:buClr>
                <a:srgbClr val="FFFFFF"/>
              </a:buClr>
              <a:buSzPts val="1100"/>
              <a:buChar char="○"/>
              <a:defRPr>
                <a:solidFill>
                  <a:srgbClr val="FFFFFF"/>
                </a:solidFill>
              </a:defRPr>
            </a:lvl4pPr>
            <a:lvl5pPr marL="2286000" lvl="4" indent="-298450" algn="l" rtl="0">
              <a:lnSpc>
                <a:spcPct val="100000"/>
              </a:lnSpc>
              <a:spcBef>
                <a:spcPts val="0"/>
              </a:spcBef>
              <a:spcAft>
                <a:spcPts val="0"/>
              </a:spcAft>
              <a:buClr>
                <a:srgbClr val="FFFFFF"/>
              </a:buClr>
              <a:buSzPts val="1100"/>
              <a:buChar char="○"/>
              <a:defRPr>
                <a:solidFill>
                  <a:srgbClr val="FFFFFF"/>
                </a:solidFill>
              </a:defRPr>
            </a:lvl5pPr>
            <a:lvl6pPr marL="2743200" lvl="5" indent="-298450" algn="l" rtl="0">
              <a:lnSpc>
                <a:spcPct val="100000"/>
              </a:lnSpc>
              <a:spcBef>
                <a:spcPts val="0"/>
              </a:spcBef>
              <a:spcAft>
                <a:spcPts val="0"/>
              </a:spcAft>
              <a:buClr>
                <a:srgbClr val="FFFFFF"/>
              </a:buClr>
              <a:buSzPts val="1100"/>
              <a:buChar char="○"/>
              <a:defRPr>
                <a:solidFill>
                  <a:srgbClr val="FFFFFF"/>
                </a:solidFill>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21" name="Google Shape;221;p28"/>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orient="horz" pos="80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05 Title, Subtitle and Content (Dark w/bg)">
  <p:cSld name="CUSTOM_4_1_1_1">
    <p:bg>
      <p:bgPr>
        <a:solidFill>
          <a:schemeClr val="dk1"/>
        </a:solidFill>
        <a:effectLst/>
      </p:bgPr>
    </p:bg>
    <p:spTree>
      <p:nvGrpSpPr>
        <p:cNvPr id="1" name="Shape 222"/>
        <p:cNvGrpSpPr/>
        <p:nvPr/>
      </p:nvGrpSpPr>
      <p:grpSpPr>
        <a:xfrm>
          <a:off x="0" y="0"/>
          <a:ext cx="0" cy="0"/>
          <a:chOff x="0" y="0"/>
          <a:chExt cx="0" cy="0"/>
        </a:xfrm>
      </p:grpSpPr>
      <p:pic>
        <p:nvPicPr>
          <p:cNvPr id="223" name="Google Shape;223;p29"/>
          <p:cNvPicPr preferRelativeResize="0"/>
          <p:nvPr/>
        </p:nvPicPr>
        <p:blipFill rotWithShape="1">
          <a:blip r:embed="rId2">
            <a:alphaModFix amt="30000"/>
          </a:blip>
          <a:srcRect r="49857"/>
          <a:stretch/>
        </p:blipFill>
        <p:spPr>
          <a:xfrm>
            <a:off x="6566349" y="0"/>
            <a:ext cx="2577649" cy="5143499"/>
          </a:xfrm>
          <a:prstGeom prst="rect">
            <a:avLst/>
          </a:prstGeom>
          <a:noFill/>
          <a:ln>
            <a:noFill/>
          </a:ln>
        </p:spPr>
      </p:pic>
      <p:pic>
        <p:nvPicPr>
          <p:cNvPr id="224" name="Google Shape;224;p29"/>
          <p:cNvPicPr preferRelativeResize="0"/>
          <p:nvPr/>
        </p:nvPicPr>
        <p:blipFill rotWithShape="1">
          <a:blip r:embed="rId2">
            <a:alphaModFix amt="30000"/>
          </a:blip>
          <a:srcRect r="49857"/>
          <a:stretch/>
        </p:blipFill>
        <p:spPr>
          <a:xfrm>
            <a:off x="3988699" y="0"/>
            <a:ext cx="2577649" cy="5143499"/>
          </a:xfrm>
          <a:prstGeom prst="rect">
            <a:avLst/>
          </a:prstGeom>
          <a:noFill/>
          <a:ln>
            <a:noFill/>
          </a:ln>
        </p:spPr>
      </p:pic>
      <p:pic>
        <p:nvPicPr>
          <p:cNvPr id="225" name="Google Shape;225;p29"/>
          <p:cNvPicPr preferRelativeResize="0"/>
          <p:nvPr/>
        </p:nvPicPr>
        <p:blipFill rotWithShape="1">
          <a:blip r:embed="rId2">
            <a:alphaModFix amt="30000"/>
          </a:blip>
          <a:srcRect r="49857"/>
          <a:stretch/>
        </p:blipFill>
        <p:spPr>
          <a:xfrm>
            <a:off x="1411049" y="0"/>
            <a:ext cx="2577649" cy="5143499"/>
          </a:xfrm>
          <a:prstGeom prst="rect">
            <a:avLst/>
          </a:prstGeom>
          <a:noFill/>
          <a:ln>
            <a:noFill/>
          </a:ln>
        </p:spPr>
      </p:pic>
      <p:pic>
        <p:nvPicPr>
          <p:cNvPr id="226" name="Google Shape;226;p29"/>
          <p:cNvPicPr preferRelativeResize="0"/>
          <p:nvPr/>
        </p:nvPicPr>
        <p:blipFill rotWithShape="1">
          <a:blip r:embed="rId2">
            <a:alphaModFix amt="30000"/>
          </a:blip>
          <a:srcRect l="22691" r="49855"/>
          <a:stretch/>
        </p:blipFill>
        <p:spPr>
          <a:xfrm>
            <a:off x="-1" y="0"/>
            <a:ext cx="1411049" cy="5143499"/>
          </a:xfrm>
          <a:prstGeom prst="rect">
            <a:avLst/>
          </a:prstGeom>
          <a:noFill/>
          <a:ln>
            <a:noFill/>
          </a:ln>
        </p:spPr>
      </p:pic>
      <p:sp>
        <p:nvSpPr>
          <p:cNvPr id="227" name="Google Shape;227;p29"/>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28" name="Google Shape;228;p29"/>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229" name="Google Shape;229;p29"/>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rgbClr val="FFFFFF"/>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230" name="Google Shape;230;p29"/>
          <p:cNvSpPr txBox="1">
            <a:spLocks noGrp="1"/>
          </p:cNvSpPr>
          <p:nvPr>
            <p:ph type="subTitle" idx="1"/>
          </p:nvPr>
        </p:nvSpPr>
        <p:spPr>
          <a:xfrm>
            <a:off x="411700" y="1015526"/>
            <a:ext cx="7726500" cy="46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rgbClr val="FFFFFF"/>
              </a:buClr>
              <a:buSzPts val="1400"/>
              <a:buFont typeface="Proxima Nova Semibold"/>
              <a:buNone/>
              <a:defRPr sz="1400" i="0">
                <a:solidFill>
                  <a:srgbClr val="FFFFFF"/>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rgbClr val="FFFFFF"/>
              </a:buClr>
              <a:buSzPts val="1400"/>
              <a:buNone/>
              <a:defRPr sz="1400" b="1">
                <a:solidFill>
                  <a:srgbClr val="FFFFFF"/>
                </a:solidFill>
              </a:defRPr>
            </a:lvl2pPr>
            <a:lvl3pPr lvl="2" algn="l" rtl="0">
              <a:lnSpc>
                <a:spcPct val="95000"/>
              </a:lnSpc>
              <a:spcBef>
                <a:spcPts val="0"/>
              </a:spcBef>
              <a:spcAft>
                <a:spcPts val="0"/>
              </a:spcAft>
              <a:buClr>
                <a:srgbClr val="FFFFFF"/>
              </a:buClr>
              <a:buSzPts val="1400"/>
              <a:buNone/>
              <a:defRPr sz="1400" b="1">
                <a:solidFill>
                  <a:srgbClr val="FFFFFF"/>
                </a:solidFill>
              </a:defRPr>
            </a:lvl3pPr>
            <a:lvl4pPr lvl="3" algn="l" rtl="0">
              <a:lnSpc>
                <a:spcPct val="95000"/>
              </a:lnSpc>
              <a:spcBef>
                <a:spcPts val="0"/>
              </a:spcBef>
              <a:spcAft>
                <a:spcPts val="0"/>
              </a:spcAft>
              <a:buClr>
                <a:srgbClr val="FFFFFF"/>
              </a:buClr>
              <a:buSzPts val="1400"/>
              <a:buNone/>
              <a:defRPr sz="1400" b="1">
                <a:solidFill>
                  <a:srgbClr val="FFFFFF"/>
                </a:solidFill>
              </a:defRPr>
            </a:lvl4pPr>
            <a:lvl5pPr lvl="4" algn="l" rtl="0">
              <a:lnSpc>
                <a:spcPct val="95000"/>
              </a:lnSpc>
              <a:spcBef>
                <a:spcPts val="0"/>
              </a:spcBef>
              <a:spcAft>
                <a:spcPts val="0"/>
              </a:spcAft>
              <a:buClr>
                <a:srgbClr val="FFFFFF"/>
              </a:buClr>
              <a:buSzPts val="1400"/>
              <a:buNone/>
              <a:defRPr sz="1400" b="1">
                <a:solidFill>
                  <a:srgbClr val="FFFFFF"/>
                </a:solidFill>
              </a:defRPr>
            </a:lvl5pPr>
            <a:lvl6pPr lvl="5" algn="l" rtl="0">
              <a:lnSpc>
                <a:spcPct val="95000"/>
              </a:lnSpc>
              <a:spcBef>
                <a:spcPts val="0"/>
              </a:spcBef>
              <a:spcAft>
                <a:spcPts val="0"/>
              </a:spcAft>
              <a:buClr>
                <a:srgbClr val="FFFFFF"/>
              </a:buClr>
              <a:buSzPts val="1400"/>
              <a:buNone/>
              <a:defRPr sz="1400" b="1">
                <a:solidFill>
                  <a:srgbClr val="FFFFFF"/>
                </a:solidFill>
              </a:defRPr>
            </a:lvl6pPr>
            <a:lvl7pPr lvl="6" algn="l" rtl="0">
              <a:lnSpc>
                <a:spcPct val="95000"/>
              </a:lnSpc>
              <a:spcBef>
                <a:spcPts val="0"/>
              </a:spcBef>
              <a:spcAft>
                <a:spcPts val="0"/>
              </a:spcAft>
              <a:buClr>
                <a:srgbClr val="FFFFFF"/>
              </a:buClr>
              <a:buSzPts val="1400"/>
              <a:buNone/>
              <a:defRPr sz="1400" b="1">
                <a:solidFill>
                  <a:srgbClr val="FFFFFF"/>
                </a:solidFill>
              </a:defRPr>
            </a:lvl7pPr>
            <a:lvl8pPr lvl="7" algn="l" rtl="0">
              <a:lnSpc>
                <a:spcPct val="95000"/>
              </a:lnSpc>
              <a:spcBef>
                <a:spcPts val="0"/>
              </a:spcBef>
              <a:spcAft>
                <a:spcPts val="0"/>
              </a:spcAft>
              <a:buClr>
                <a:srgbClr val="FFFFFF"/>
              </a:buClr>
              <a:buSzPts val="1400"/>
              <a:buNone/>
              <a:defRPr sz="1400" b="1">
                <a:solidFill>
                  <a:srgbClr val="FFFFFF"/>
                </a:solidFill>
              </a:defRPr>
            </a:lvl8pPr>
            <a:lvl9pPr lvl="8" algn="l" rtl="0">
              <a:lnSpc>
                <a:spcPct val="95000"/>
              </a:lnSpc>
              <a:spcBef>
                <a:spcPts val="0"/>
              </a:spcBef>
              <a:spcAft>
                <a:spcPts val="0"/>
              </a:spcAft>
              <a:buClr>
                <a:srgbClr val="FFFFFF"/>
              </a:buClr>
              <a:buSzPts val="1400"/>
              <a:buNone/>
              <a:defRPr sz="1400" b="1">
                <a:solidFill>
                  <a:srgbClr val="FFFFFF"/>
                </a:solidFill>
              </a:defRPr>
            </a:lvl9pPr>
          </a:lstStyle>
          <a:p>
            <a:endParaRPr/>
          </a:p>
        </p:txBody>
      </p:sp>
      <p:sp>
        <p:nvSpPr>
          <p:cNvPr id="231" name="Google Shape;231;p29"/>
          <p:cNvSpPr txBox="1">
            <a:spLocks noGrp="1"/>
          </p:cNvSpPr>
          <p:nvPr>
            <p:ph type="body" idx="2"/>
          </p:nvPr>
        </p:nvSpPr>
        <p:spPr>
          <a:xfrm>
            <a:off x="411700" y="1516975"/>
            <a:ext cx="8337000" cy="30036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Clr>
                <a:srgbClr val="FFFFFF"/>
              </a:buClr>
              <a:buSzPts val="1200"/>
              <a:buChar char="ᐩ"/>
              <a:defRPr>
                <a:solidFill>
                  <a:srgbClr val="FFFFFF"/>
                </a:solidFill>
              </a:defRPr>
            </a:lvl1pPr>
            <a:lvl2pPr marL="914400" lvl="1" indent="-304800" algn="l" rtl="0">
              <a:lnSpc>
                <a:spcPct val="100000"/>
              </a:lnSpc>
              <a:spcBef>
                <a:spcPts val="0"/>
              </a:spcBef>
              <a:spcAft>
                <a:spcPts val="0"/>
              </a:spcAft>
              <a:buClr>
                <a:srgbClr val="FFFFFF"/>
              </a:buClr>
              <a:buSzPts val="1200"/>
              <a:buChar char="ᐩ"/>
              <a:defRPr>
                <a:solidFill>
                  <a:srgbClr val="FFFFFF"/>
                </a:solidFill>
              </a:defRPr>
            </a:lvl2pPr>
            <a:lvl3pPr marL="1371600" lvl="2" indent="-298450" algn="l" rtl="0">
              <a:lnSpc>
                <a:spcPct val="100000"/>
              </a:lnSpc>
              <a:spcBef>
                <a:spcPts val="0"/>
              </a:spcBef>
              <a:spcAft>
                <a:spcPts val="0"/>
              </a:spcAft>
              <a:buClr>
                <a:srgbClr val="FFFFFF"/>
              </a:buClr>
              <a:buSzPts val="1100"/>
              <a:buChar char="ᐩ"/>
              <a:defRPr>
                <a:solidFill>
                  <a:srgbClr val="FFFFFF"/>
                </a:solidFill>
              </a:defRPr>
            </a:lvl3pPr>
            <a:lvl4pPr marL="1828800" lvl="3" indent="-298450" algn="l" rtl="0">
              <a:lnSpc>
                <a:spcPct val="100000"/>
              </a:lnSpc>
              <a:spcBef>
                <a:spcPts val="0"/>
              </a:spcBef>
              <a:spcAft>
                <a:spcPts val="0"/>
              </a:spcAft>
              <a:buClr>
                <a:srgbClr val="FFFFFF"/>
              </a:buClr>
              <a:buSzPts val="1100"/>
              <a:buChar char="○"/>
              <a:defRPr>
                <a:solidFill>
                  <a:srgbClr val="FFFFFF"/>
                </a:solidFill>
              </a:defRPr>
            </a:lvl4pPr>
            <a:lvl5pPr marL="2286000" lvl="4" indent="-298450" algn="l" rtl="0">
              <a:lnSpc>
                <a:spcPct val="100000"/>
              </a:lnSpc>
              <a:spcBef>
                <a:spcPts val="0"/>
              </a:spcBef>
              <a:spcAft>
                <a:spcPts val="0"/>
              </a:spcAft>
              <a:buClr>
                <a:srgbClr val="FFFFFF"/>
              </a:buClr>
              <a:buSzPts val="1100"/>
              <a:buChar char="○"/>
              <a:defRPr>
                <a:solidFill>
                  <a:srgbClr val="FFFFFF"/>
                </a:solidFill>
              </a:defRPr>
            </a:lvl5pPr>
            <a:lvl6pPr marL="2743200" lvl="5" indent="-298450" algn="l" rtl="0">
              <a:lnSpc>
                <a:spcPct val="100000"/>
              </a:lnSpc>
              <a:spcBef>
                <a:spcPts val="0"/>
              </a:spcBef>
              <a:spcAft>
                <a:spcPts val="0"/>
              </a:spcAft>
              <a:buClr>
                <a:srgbClr val="FFFFFF"/>
              </a:buClr>
              <a:buSzPts val="1100"/>
              <a:buChar char="○"/>
              <a:defRPr>
                <a:solidFill>
                  <a:srgbClr val="FFFFFF"/>
                </a:solidFill>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32" name="Google Shape;232;p29"/>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orient="horz" pos="80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09 Two Columns">
  <p:cSld name="TWO_OBJECTS_WITH_TEXT_1_1">
    <p:spTree>
      <p:nvGrpSpPr>
        <p:cNvPr id="1" name="Shape 233"/>
        <p:cNvGrpSpPr/>
        <p:nvPr/>
      </p:nvGrpSpPr>
      <p:grpSpPr>
        <a:xfrm>
          <a:off x="0" y="0"/>
          <a:ext cx="0" cy="0"/>
          <a:chOff x="0" y="0"/>
          <a:chExt cx="0" cy="0"/>
        </a:xfrm>
      </p:grpSpPr>
      <p:sp>
        <p:nvSpPr>
          <p:cNvPr id="234" name="Google Shape;234;p30"/>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35" name="Google Shape;235;p30"/>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236" name="Google Shape;236;p30"/>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237" name="Google Shape;237;p30"/>
          <p:cNvSpPr txBox="1">
            <a:spLocks noGrp="1"/>
          </p:cNvSpPr>
          <p:nvPr>
            <p:ph type="body" idx="1"/>
          </p:nvPr>
        </p:nvSpPr>
        <p:spPr>
          <a:xfrm>
            <a:off x="411800" y="1015525"/>
            <a:ext cx="3942600" cy="37518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SzPts val="1200"/>
              <a:buChar char="ᐩ"/>
              <a:defRPr/>
            </a:lvl1pPr>
            <a:lvl2pPr marL="914400" lvl="1" indent="-304800" algn="l" rtl="0">
              <a:lnSpc>
                <a:spcPct val="100000"/>
              </a:lnSpc>
              <a:spcBef>
                <a:spcPts val="0"/>
              </a:spcBef>
              <a:spcAft>
                <a:spcPts val="0"/>
              </a:spcAft>
              <a:buSzPts val="1200"/>
              <a:buChar char="ᐩ"/>
              <a:defRPr/>
            </a:lvl2pPr>
            <a:lvl3pPr marL="1371600" lvl="2" indent="-298450" algn="l" rtl="0">
              <a:lnSpc>
                <a:spcPct val="100000"/>
              </a:lnSpc>
              <a:spcBef>
                <a:spcPts val="0"/>
              </a:spcBef>
              <a:spcAft>
                <a:spcPts val="0"/>
              </a:spcAft>
              <a:buSzPts val="1100"/>
              <a:buChar char="ᐩ"/>
              <a:defRPr/>
            </a:lvl3pPr>
            <a:lvl4pPr marL="1828800" lvl="3" indent="-298450" algn="l" rtl="0">
              <a:lnSpc>
                <a:spcPct val="100000"/>
              </a:lnSpc>
              <a:spcBef>
                <a:spcPts val="0"/>
              </a:spcBef>
              <a:spcAft>
                <a:spcPts val="0"/>
              </a:spcAft>
              <a:buSzPts val="1100"/>
              <a:buChar char="○"/>
              <a:defRPr/>
            </a:lvl4pPr>
            <a:lvl5pPr marL="2286000" lvl="4" indent="-298450" algn="l" rtl="0">
              <a:lnSpc>
                <a:spcPct val="100000"/>
              </a:lnSpc>
              <a:spcBef>
                <a:spcPts val="0"/>
              </a:spcBef>
              <a:spcAft>
                <a:spcPts val="0"/>
              </a:spcAft>
              <a:buSzPts val="1100"/>
              <a:buChar char="○"/>
              <a:defRPr/>
            </a:lvl5pPr>
            <a:lvl6pPr marL="2743200" lvl="5" indent="-298450" algn="l" rtl="0">
              <a:lnSpc>
                <a:spcPct val="100000"/>
              </a:lnSpc>
              <a:spcBef>
                <a:spcPts val="0"/>
              </a:spcBef>
              <a:spcAft>
                <a:spcPts val="0"/>
              </a:spcAft>
              <a:buSzPts val="1100"/>
              <a:buChar char="○"/>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38" name="Google Shape;238;p30"/>
          <p:cNvSpPr txBox="1">
            <a:spLocks noGrp="1"/>
          </p:cNvSpPr>
          <p:nvPr>
            <p:ph type="body" idx="2"/>
          </p:nvPr>
        </p:nvSpPr>
        <p:spPr>
          <a:xfrm>
            <a:off x="4789825" y="1289175"/>
            <a:ext cx="3942600" cy="34782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SzPts val="1200"/>
              <a:buChar char="ᐩ"/>
              <a:defRPr/>
            </a:lvl1pPr>
            <a:lvl2pPr marL="914400" lvl="1" indent="-304800" algn="l" rtl="0">
              <a:lnSpc>
                <a:spcPct val="100000"/>
              </a:lnSpc>
              <a:spcBef>
                <a:spcPts val="0"/>
              </a:spcBef>
              <a:spcAft>
                <a:spcPts val="0"/>
              </a:spcAft>
              <a:buSzPts val="1200"/>
              <a:buChar char="ᐩ"/>
              <a:defRPr/>
            </a:lvl2pPr>
            <a:lvl3pPr marL="1371600" lvl="2" indent="-298450" algn="l" rtl="0">
              <a:lnSpc>
                <a:spcPct val="100000"/>
              </a:lnSpc>
              <a:spcBef>
                <a:spcPts val="0"/>
              </a:spcBef>
              <a:spcAft>
                <a:spcPts val="0"/>
              </a:spcAft>
              <a:buSzPts val="1100"/>
              <a:buChar char="ᐩ"/>
              <a:defRPr/>
            </a:lvl3pPr>
            <a:lvl4pPr marL="1828800" lvl="3" indent="-298450" algn="l" rtl="0">
              <a:lnSpc>
                <a:spcPct val="100000"/>
              </a:lnSpc>
              <a:spcBef>
                <a:spcPts val="0"/>
              </a:spcBef>
              <a:spcAft>
                <a:spcPts val="0"/>
              </a:spcAft>
              <a:buSzPts val="1100"/>
              <a:buChar char="○"/>
              <a:defRPr/>
            </a:lvl4pPr>
            <a:lvl5pPr marL="2286000" lvl="4" indent="-298450" algn="l" rtl="0">
              <a:lnSpc>
                <a:spcPct val="100000"/>
              </a:lnSpc>
              <a:spcBef>
                <a:spcPts val="0"/>
              </a:spcBef>
              <a:spcAft>
                <a:spcPts val="0"/>
              </a:spcAft>
              <a:buSzPts val="1100"/>
              <a:buChar char="○"/>
              <a:defRPr/>
            </a:lvl5pPr>
            <a:lvl6pPr marL="2743200" lvl="5" indent="-298450" algn="l" rtl="0">
              <a:lnSpc>
                <a:spcPct val="100000"/>
              </a:lnSpc>
              <a:spcBef>
                <a:spcPts val="0"/>
              </a:spcBef>
              <a:spcAft>
                <a:spcPts val="0"/>
              </a:spcAft>
              <a:buSzPts val="1100"/>
              <a:buChar char="○"/>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39" name="Google Shape;239;p30"/>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812">
          <p15:clr>
            <a:srgbClr val="FBAE40"/>
          </p15:clr>
        </p15:guide>
        <p15:guide id="2" pos="2743">
          <p15:clr>
            <a:srgbClr val="FBAE40"/>
          </p15:clr>
        </p15:guide>
        <p15:guide id="3" pos="3017">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1 Three Columns with Heading">
  <p:cSld name="3 columns with heading">
    <p:spTree>
      <p:nvGrpSpPr>
        <p:cNvPr id="1" name="Shape 240"/>
        <p:cNvGrpSpPr/>
        <p:nvPr/>
      </p:nvGrpSpPr>
      <p:grpSpPr>
        <a:xfrm>
          <a:off x="0" y="0"/>
          <a:ext cx="0" cy="0"/>
          <a:chOff x="0" y="0"/>
          <a:chExt cx="0" cy="0"/>
        </a:xfrm>
      </p:grpSpPr>
      <p:sp>
        <p:nvSpPr>
          <p:cNvPr id="241" name="Google Shape;241;p31"/>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42" name="Google Shape;242;p31"/>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243" name="Google Shape;243;p31"/>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244" name="Google Shape;244;p31"/>
          <p:cNvSpPr txBox="1">
            <a:spLocks noGrp="1"/>
          </p:cNvSpPr>
          <p:nvPr>
            <p:ph type="subTitle" idx="1"/>
          </p:nvPr>
        </p:nvSpPr>
        <p:spPr>
          <a:xfrm>
            <a:off x="411700" y="101552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45" name="Google Shape;245;p31"/>
          <p:cNvSpPr txBox="1">
            <a:spLocks noGrp="1"/>
          </p:cNvSpPr>
          <p:nvPr>
            <p:ph type="subTitle" idx="2"/>
          </p:nvPr>
        </p:nvSpPr>
        <p:spPr>
          <a:xfrm>
            <a:off x="3339800" y="1015525"/>
            <a:ext cx="24645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46" name="Google Shape;246;p31"/>
          <p:cNvSpPr txBox="1">
            <a:spLocks noGrp="1"/>
          </p:cNvSpPr>
          <p:nvPr>
            <p:ph type="subTitle" idx="3"/>
          </p:nvPr>
        </p:nvSpPr>
        <p:spPr>
          <a:xfrm>
            <a:off x="6244175" y="128917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47" name="Google Shape;247;p31"/>
          <p:cNvSpPr txBox="1">
            <a:spLocks noGrp="1"/>
          </p:cNvSpPr>
          <p:nvPr>
            <p:ph type="body" idx="4"/>
          </p:nvPr>
        </p:nvSpPr>
        <p:spPr>
          <a:xfrm>
            <a:off x="411800" y="1490075"/>
            <a:ext cx="2495700" cy="30036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SzPts val="1200"/>
              <a:buChar char="ᐩ"/>
              <a:defRPr/>
            </a:lvl1pPr>
            <a:lvl2pPr marL="914400" lvl="1" indent="-304800" algn="l" rtl="0">
              <a:lnSpc>
                <a:spcPct val="100000"/>
              </a:lnSpc>
              <a:spcBef>
                <a:spcPts val="0"/>
              </a:spcBef>
              <a:spcAft>
                <a:spcPts val="0"/>
              </a:spcAft>
              <a:buSzPts val="1200"/>
              <a:buChar char="ᐩ"/>
              <a:defRPr/>
            </a:lvl2pPr>
            <a:lvl3pPr marL="1371600" lvl="2" indent="-298450" algn="l" rtl="0">
              <a:lnSpc>
                <a:spcPct val="100000"/>
              </a:lnSpc>
              <a:spcBef>
                <a:spcPts val="0"/>
              </a:spcBef>
              <a:spcAft>
                <a:spcPts val="0"/>
              </a:spcAft>
              <a:buSzPts val="1100"/>
              <a:buChar char="ᐩ"/>
              <a:defRPr/>
            </a:lvl3pPr>
            <a:lvl4pPr marL="1828800" lvl="3" indent="-298450" algn="l" rtl="0">
              <a:lnSpc>
                <a:spcPct val="100000"/>
              </a:lnSpc>
              <a:spcBef>
                <a:spcPts val="0"/>
              </a:spcBef>
              <a:spcAft>
                <a:spcPts val="0"/>
              </a:spcAft>
              <a:buSzPts val="1100"/>
              <a:buChar char="○"/>
              <a:defRPr/>
            </a:lvl4pPr>
            <a:lvl5pPr marL="2286000" lvl="4" indent="-298450" algn="l" rtl="0">
              <a:lnSpc>
                <a:spcPct val="100000"/>
              </a:lnSpc>
              <a:spcBef>
                <a:spcPts val="0"/>
              </a:spcBef>
              <a:spcAft>
                <a:spcPts val="0"/>
              </a:spcAft>
              <a:buSzPts val="1100"/>
              <a:buChar char="○"/>
              <a:defRPr/>
            </a:lvl5pPr>
            <a:lvl6pPr marL="2743200" lvl="5" indent="-298450" algn="l" rtl="0">
              <a:lnSpc>
                <a:spcPct val="100000"/>
              </a:lnSpc>
              <a:spcBef>
                <a:spcPts val="0"/>
              </a:spcBef>
              <a:spcAft>
                <a:spcPts val="0"/>
              </a:spcAft>
              <a:buSzPts val="1100"/>
              <a:buChar char="○"/>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48" name="Google Shape;248;p31"/>
          <p:cNvSpPr txBox="1">
            <a:spLocks noGrp="1"/>
          </p:cNvSpPr>
          <p:nvPr>
            <p:ph type="body" idx="5"/>
          </p:nvPr>
        </p:nvSpPr>
        <p:spPr>
          <a:xfrm>
            <a:off x="3339800" y="1490075"/>
            <a:ext cx="2495700" cy="30036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SzPts val="1200"/>
              <a:buChar char="ᐩ"/>
              <a:defRPr/>
            </a:lvl1pPr>
            <a:lvl2pPr marL="914400" lvl="1" indent="-304800" algn="l" rtl="0">
              <a:lnSpc>
                <a:spcPct val="100000"/>
              </a:lnSpc>
              <a:spcBef>
                <a:spcPts val="0"/>
              </a:spcBef>
              <a:spcAft>
                <a:spcPts val="0"/>
              </a:spcAft>
              <a:buSzPts val="1200"/>
              <a:buChar char="ᐩ"/>
              <a:defRPr/>
            </a:lvl2pPr>
            <a:lvl3pPr marL="1371600" lvl="2" indent="-298450" algn="l" rtl="0">
              <a:lnSpc>
                <a:spcPct val="100000"/>
              </a:lnSpc>
              <a:spcBef>
                <a:spcPts val="0"/>
              </a:spcBef>
              <a:spcAft>
                <a:spcPts val="0"/>
              </a:spcAft>
              <a:buSzPts val="1100"/>
              <a:buChar char="ᐩ"/>
              <a:defRPr/>
            </a:lvl3pPr>
            <a:lvl4pPr marL="1828800" lvl="3" indent="-298450" algn="l" rtl="0">
              <a:lnSpc>
                <a:spcPct val="100000"/>
              </a:lnSpc>
              <a:spcBef>
                <a:spcPts val="0"/>
              </a:spcBef>
              <a:spcAft>
                <a:spcPts val="0"/>
              </a:spcAft>
              <a:buSzPts val="1100"/>
              <a:buChar char="○"/>
              <a:defRPr/>
            </a:lvl4pPr>
            <a:lvl5pPr marL="2286000" lvl="4" indent="-298450" algn="l" rtl="0">
              <a:lnSpc>
                <a:spcPct val="100000"/>
              </a:lnSpc>
              <a:spcBef>
                <a:spcPts val="0"/>
              </a:spcBef>
              <a:spcAft>
                <a:spcPts val="0"/>
              </a:spcAft>
              <a:buSzPts val="1100"/>
              <a:buChar char="○"/>
              <a:defRPr/>
            </a:lvl5pPr>
            <a:lvl6pPr marL="2743200" lvl="5" indent="-298450" algn="l" rtl="0">
              <a:lnSpc>
                <a:spcPct val="100000"/>
              </a:lnSpc>
              <a:spcBef>
                <a:spcPts val="0"/>
              </a:spcBef>
              <a:spcAft>
                <a:spcPts val="0"/>
              </a:spcAft>
              <a:buSzPts val="1100"/>
              <a:buChar char="○"/>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49" name="Google Shape;249;p31"/>
          <p:cNvSpPr txBox="1">
            <a:spLocks noGrp="1"/>
          </p:cNvSpPr>
          <p:nvPr>
            <p:ph type="body" idx="6"/>
          </p:nvPr>
        </p:nvSpPr>
        <p:spPr>
          <a:xfrm>
            <a:off x="6244175" y="1763725"/>
            <a:ext cx="2495700" cy="30036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SzPts val="1200"/>
              <a:buChar char="ᐩ"/>
              <a:defRPr/>
            </a:lvl1pPr>
            <a:lvl2pPr marL="914400" lvl="1" indent="-304800" algn="l" rtl="0">
              <a:lnSpc>
                <a:spcPct val="100000"/>
              </a:lnSpc>
              <a:spcBef>
                <a:spcPts val="0"/>
              </a:spcBef>
              <a:spcAft>
                <a:spcPts val="0"/>
              </a:spcAft>
              <a:buSzPts val="1200"/>
              <a:buChar char="ᐩ"/>
              <a:defRPr/>
            </a:lvl2pPr>
            <a:lvl3pPr marL="1371600" lvl="2" indent="-298450" algn="l" rtl="0">
              <a:lnSpc>
                <a:spcPct val="100000"/>
              </a:lnSpc>
              <a:spcBef>
                <a:spcPts val="0"/>
              </a:spcBef>
              <a:spcAft>
                <a:spcPts val="0"/>
              </a:spcAft>
              <a:buSzPts val="1100"/>
              <a:buChar char="ᐩ"/>
              <a:defRPr/>
            </a:lvl3pPr>
            <a:lvl4pPr marL="1828800" lvl="3" indent="-298450" algn="l" rtl="0">
              <a:lnSpc>
                <a:spcPct val="100000"/>
              </a:lnSpc>
              <a:spcBef>
                <a:spcPts val="0"/>
              </a:spcBef>
              <a:spcAft>
                <a:spcPts val="0"/>
              </a:spcAft>
              <a:buSzPts val="1100"/>
              <a:buChar char="○"/>
              <a:defRPr/>
            </a:lvl4pPr>
            <a:lvl5pPr marL="2286000" lvl="4" indent="-298450" algn="l" rtl="0">
              <a:lnSpc>
                <a:spcPct val="100000"/>
              </a:lnSpc>
              <a:spcBef>
                <a:spcPts val="0"/>
              </a:spcBef>
              <a:spcAft>
                <a:spcPts val="0"/>
              </a:spcAft>
              <a:buSzPts val="1100"/>
              <a:buChar char="○"/>
              <a:defRPr/>
            </a:lvl5pPr>
            <a:lvl6pPr marL="2743200" lvl="5" indent="-298450" algn="l" rtl="0">
              <a:lnSpc>
                <a:spcPct val="100000"/>
              </a:lnSpc>
              <a:spcBef>
                <a:spcPts val="0"/>
              </a:spcBef>
              <a:spcAft>
                <a:spcPts val="0"/>
              </a:spcAft>
              <a:buSzPts val="1100"/>
              <a:buChar char="○"/>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50" name="Google Shape;250;p31"/>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pos="1827">
          <p15:clr>
            <a:srgbClr val="FBAE40"/>
          </p15:clr>
        </p15:guide>
        <p15:guide id="3" pos="2104">
          <p15:clr>
            <a:srgbClr val="FBAE40"/>
          </p15:clr>
        </p15:guide>
        <p15:guide id="4" pos="3656">
          <p15:clr>
            <a:srgbClr val="FBAE40"/>
          </p15:clr>
        </p15:guide>
        <p15:guide id="5" pos="3933">
          <p15:clr>
            <a:srgbClr val="FBAE40"/>
          </p15:clr>
        </p15:guide>
        <p15:guide id="6" orient="horz" pos="81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3 Title and Content (Dark)">
  <p:cSld name="CUSTOM_4_2_1_1">
    <p:bg>
      <p:bgPr>
        <a:solidFill>
          <a:schemeClr val="dk1"/>
        </a:solidFill>
        <a:effectLst/>
      </p:bgPr>
    </p:bg>
    <p:spTree>
      <p:nvGrpSpPr>
        <p:cNvPr id="1" name="Shape 24"/>
        <p:cNvGrpSpPr/>
        <p:nvPr/>
      </p:nvGrpSpPr>
      <p:grpSpPr>
        <a:xfrm>
          <a:off x="0" y="0"/>
          <a:ext cx="0" cy="0"/>
          <a:chOff x="0" y="0"/>
          <a:chExt cx="0" cy="0"/>
        </a:xfrm>
      </p:grpSpPr>
      <p:sp>
        <p:nvSpPr>
          <p:cNvPr id="25" name="Google Shape;25;p4"/>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6" name="Google Shape;26;p4"/>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27" name="Google Shape;27;p4"/>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rgbClr val="FFFFFF"/>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28" name="Google Shape;28;p4"/>
          <p:cNvSpPr txBox="1">
            <a:spLocks noGrp="1"/>
          </p:cNvSpPr>
          <p:nvPr>
            <p:ph type="body" idx="1"/>
          </p:nvPr>
        </p:nvSpPr>
        <p:spPr>
          <a:xfrm>
            <a:off x="411700" y="1015525"/>
            <a:ext cx="8337000" cy="3751800"/>
          </a:xfrm>
          <a:prstGeom prst="rect">
            <a:avLst/>
          </a:prstGeom>
        </p:spPr>
        <p:txBody>
          <a:bodyPr spcFirstLastPara="1" wrap="square" lIns="0" tIns="0" rIns="0" bIns="0" anchor="t" anchorCtr="0">
            <a:noAutofit/>
          </a:bodyPr>
          <a:lstStyle>
            <a:lvl1pPr marL="457200" lvl="0" indent="-304800" rtl="0">
              <a:spcBef>
                <a:spcPts val="0"/>
              </a:spcBef>
              <a:spcAft>
                <a:spcPts val="0"/>
              </a:spcAft>
              <a:buClr>
                <a:srgbClr val="FFFFFF"/>
              </a:buClr>
              <a:buSzPts val="1200"/>
              <a:buFont typeface="Proxima Nova"/>
              <a:buChar char="ᐩ"/>
              <a:defRPr>
                <a:solidFill>
                  <a:srgbClr val="FFFFFF"/>
                </a:solidFill>
                <a:latin typeface="Proxima Nova"/>
                <a:ea typeface="Proxima Nova"/>
                <a:cs typeface="Proxima Nova"/>
                <a:sym typeface="Proxima Nova"/>
              </a:defRPr>
            </a:lvl1pPr>
            <a:lvl2pPr marL="914400" lvl="1" indent="-304800" rtl="0">
              <a:spcBef>
                <a:spcPts val="0"/>
              </a:spcBef>
              <a:spcAft>
                <a:spcPts val="0"/>
              </a:spcAft>
              <a:buClr>
                <a:srgbClr val="FFFFFF"/>
              </a:buClr>
              <a:buSzPts val="1200"/>
              <a:buFont typeface="Proxima Nova"/>
              <a:buChar char="ᐩ"/>
              <a:defRPr>
                <a:solidFill>
                  <a:srgbClr val="FFFFFF"/>
                </a:solidFill>
                <a:latin typeface="Proxima Nova"/>
                <a:ea typeface="Proxima Nova"/>
                <a:cs typeface="Proxima Nova"/>
                <a:sym typeface="Proxima Nova"/>
              </a:defRPr>
            </a:lvl2pPr>
            <a:lvl3pPr marL="1371600" lvl="2" indent="-298450" rtl="0">
              <a:spcBef>
                <a:spcPts val="0"/>
              </a:spcBef>
              <a:spcAft>
                <a:spcPts val="0"/>
              </a:spcAft>
              <a:buClr>
                <a:srgbClr val="FFFFFF"/>
              </a:buClr>
              <a:buSzPts val="1100"/>
              <a:buFont typeface="Proxima Nova"/>
              <a:buChar char="ᐩ"/>
              <a:defRPr>
                <a:solidFill>
                  <a:srgbClr val="FFFFFF"/>
                </a:solidFill>
                <a:latin typeface="Proxima Nova"/>
                <a:ea typeface="Proxima Nova"/>
                <a:cs typeface="Proxima Nova"/>
                <a:sym typeface="Proxima Nova"/>
              </a:defRPr>
            </a:lvl3pPr>
            <a:lvl4pPr marL="1828800" lvl="3" indent="-298450" rtl="0">
              <a:spcBef>
                <a:spcPts val="0"/>
              </a:spcBef>
              <a:spcAft>
                <a:spcPts val="0"/>
              </a:spcAft>
              <a:buClr>
                <a:srgbClr val="FFFFFF"/>
              </a:buClr>
              <a:buSzPts val="1100"/>
              <a:buFont typeface="Proxima Nova"/>
              <a:buChar char="○"/>
              <a:defRPr>
                <a:solidFill>
                  <a:srgbClr val="FFFFFF"/>
                </a:solidFill>
                <a:latin typeface="Proxima Nova"/>
                <a:ea typeface="Proxima Nova"/>
                <a:cs typeface="Proxima Nova"/>
                <a:sym typeface="Proxima Nova"/>
              </a:defRPr>
            </a:lvl4pPr>
            <a:lvl5pPr marL="2286000" lvl="4" indent="-298450" rtl="0">
              <a:spcBef>
                <a:spcPts val="0"/>
              </a:spcBef>
              <a:spcAft>
                <a:spcPts val="0"/>
              </a:spcAft>
              <a:buClr>
                <a:srgbClr val="FFFFFF"/>
              </a:buClr>
              <a:buSzPts val="1100"/>
              <a:buFont typeface="Proxima Nova"/>
              <a:buChar char="○"/>
              <a:defRPr>
                <a:solidFill>
                  <a:srgbClr val="FFFFFF"/>
                </a:solidFill>
                <a:latin typeface="Proxima Nova"/>
                <a:ea typeface="Proxima Nova"/>
                <a:cs typeface="Proxima Nova"/>
                <a:sym typeface="Proxima Nova"/>
              </a:defRPr>
            </a:lvl5pPr>
            <a:lvl6pPr marL="2743200" lvl="5" indent="-298450" rtl="0">
              <a:spcBef>
                <a:spcPts val="0"/>
              </a:spcBef>
              <a:spcAft>
                <a:spcPts val="0"/>
              </a:spcAft>
              <a:buClr>
                <a:srgbClr val="FFFFFF"/>
              </a:buClr>
              <a:buSzPts val="1100"/>
              <a:buFont typeface="Proxima Nova"/>
              <a:buChar char="○"/>
              <a:defRPr>
                <a:solidFill>
                  <a:srgbClr val="FFFFFF"/>
                </a:solidFill>
                <a:latin typeface="Proxima Nova"/>
                <a:ea typeface="Proxima Nova"/>
                <a:cs typeface="Proxima Nova"/>
                <a:sym typeface="Proxima Nova"/>
              </a:defRPr>
            </a:lvl6pPr>
            <a:lvl7pPr marL="3200400" lvl="6" indent="-2921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7pPr>
            <a:lvl8pPr marL="3657600" lvl="7" indent="-285750" rtl="0">
              <a:spcBef>
                <a:spcPts val="0"/>
              </a:spcBef>
              <a:spcAft>
                <a:spcPts val="0"/>
              </a:spcAft>
              <a:buClr>
                <a:srgbClr val="FFFFFF"/>
              </a:buClr>
              <a:buSzPts val="900"/>
              <a:buFont typeface="Proxima Nova"/>
              <a:buChar char="○"/>
              <a:defRPr>
                <a:solidFill>
                  <a:srgbClr val="FFFFFF"/>
                </a:solidFill>
                <a:latin typeface="Proxima Nova"/>
                <a:ea typeface="Proxima Nova"/>
                <a:cs typeface="Proxima Nova"/>
                <a:sym typeface="Proxima Nova"/>
              </a:defRPr>
            </a:lvl8pPr>
            <a:lvl9pPr marL="4114800" lvl="8" indent="-273050" rtl="0">
              <a:spcBef>
                <a:spcPts val="0"/>
              </a:spcBef>
              <a:spcAft>
                <a:spcPts val="0"/>
              </a:spcAft>
              <a:buClr>
                <a:srgbClr val="FFFFFF"/>
              </a:buClr>
              <a:buSzPts val="700"/>
              <a:buFont typeface="Proxima Nova"/>
              <a:buChar char="○"/>
              <a:defRPr>
                <a:solidFill>
                  <a:srgbClr val="FFFFFF"/>
                </a:solidFill>
                <a:latin typeface="Proxima Nova"/>
                <a:ea typeface="Proxima Nova"/>
                <a:cs typeface="Proxima Nova"/>
                <a:sym typeface="Proxima Nova"/>
              </a:defRPr>
            </a:lvl9pPr>
          </a:lstStyle>
          <a:p>
            <a:endParaRPr/>
          </a:p>
        </p:txBody>
      </p:sp>
      <p:sp>
        <p:nvSpPr>
          <p:cNvPr id="29" name="Google Shape;29;p4"/>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2 Two Columns 1/3 Split">
  <p:cSld name="2 columns 1/3 split">
    <p:spTree>
      <p:nvGrpSpPr>
        <p:cNvPr id="1" name="Shape 251"/>
        <p:cNvGrpSpPr/>
        <p:nvPr/>
      </p:nvGrpSpPr>
      <p:grpSpPr>
        <a:xfrm>
          <a:off x="0" y="0"/>
          <a:ext cx="0" cy="0"/>
          <a:chOff x="0" y="0"/>
          <a:chExt cx="0" cy="0"/>
        </a:xfrm>
      </p:grpSpPr>
      <p:sp>
        <p:nvSpPr>
          <p:cNvPr id="252" name="Google Shape;252;p32"/>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53" name="Google Shape;253;p32"/>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254" name="Google Shape;254;p32"/>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255" name="Google Shape;255;p32"/>
          <p:cNvSpPr txBox="1">
            <a:spLocks noGrp="1"/>
          </p:cNvSpPr>
          <p:nvPr>
            <p:ph type="subTitle" idx="1"/>
          </p:nvPr>
        </p:nvSpPr>
        <p:spPr>
          <a:xfrm>
            <a:off x="411700" y="101552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56" name="Google Shape;256;p32"/>
          <p:cNvSpPr txBox="1">
            <a:spLocks noGrp="1"/>
          </p:cNvSpPr>
          <p:nvPr>
            <p:ph type="body" idx="2"/>
          </p:nvPr>
        </p:nvSpPr>
        <p:spPr>
          <a:xfrm>
            <a:off x="411800" y="1490075"/>
            <a:ext cx="2495700" cy="30036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SzPts val="1200"/>
              <a:buChar char="ᐩ"/>
              <a:defRPr/>
            </a:lvl1pPr>
            <a:lvl2pPr marL="914400" lvl="1" indent="-304800" algn="l" rtl="0">
              <a:lnSpc>
                <a:spcPct val="100000"/>
              </a:lnSpc>
              <a:spcBef>
                <a:spcPts val="0"/>
              </a:spcBef>
              <a:spcAft>
                <a:spcPts val="0"/>
              </a:spcAft>
              <a:buSzPts val="1200"/>
              <a:buChar char="ᐩ"/>
              <a:defRPr/>
            </a:lvl2pPr>
            <a:lvl3pPr marL="1371600" lvl="2" indent="-298450" algn="l" rtl="0">
              <a:lnSpc>
                <a:spcPct val="100000"/>
              </a:lnSpc>
              <a:spcBef>
                <a:spcPts val="0"/>
              </a:spcBef>
              <a:spcAft>
                <a:spcPts val="0"/>
              </a:spcAft>
              <a:buSzPts val="1100"/>
              <a:buChar char="ᐩ"/>
              <a:defRPr/>
            </a:lvl3pPr>
            <a:lvl4pPr marL="1828800" lvl="3" indent="-298450" algn="l" rtl="0">
              <a:lnSpc>
                <a:spcPct val="100000"/>
              </a:lnSpc>
              <a:spcBef>
                <a:spcPts val="0"/>
              </a:spcBef>
              <a:spcAft>
                <a:spcPts val="0"/>
              </a:spcAft>
              <a:buSzPts val="1100"/>
              <a:buChar char="○"/>
              <a:defRPr/>
            </a:lvl4pPr>
            <a:lvl5pPr marL="2286000" lvl="4" indent="-298450" algn="l" rtl="0">
              <a:lnSpc>
                <a:spcPct val="100000"/>
              </a:lnSpc>
              <a:spcBef>
                <a:spcPts val="0"/>
              </a:spcBef>
              <a:spcAft>
                <a:spcPts val="0"/>
              </a:spcAft>
              <a:buSzPts val="1100"/>
              <a:buChar char="○"/>
              <a:defRPr/>
            </a:lvl5pPr>
            <a:lvl6pPr marL="2743200" lvl="5" indent="-298450" algn="l" rtl="0">
              <a:lnSpc>
                <a:spcPct val="100000"/>
              </a:lnSpc>
              <a:spcBef>
                <a:spcPts val="0"/>
              </a:spcBef>
              <a:spcAft>
                <a:spcPts val="0"/>
              </a:spcAft>
              <a:buSzPts val="1100"/>
              <a:buChar char="○"/>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57" name="Google Shape;257;p32"/>
          <p:cNvSpPr txBox="1">
            <a:spLocks noGrp="1"/>
          </p:cNvSpPr>
          <p:nvPr>
            <p:ph type="subTitle" idx="3"/>
          </p:nvPr>
        </p:nvSpPr>
        <p:spPr>
          <a:xfrm>
            <a:off x="3339800" y="1015525"/>
            <a:ext cx="54090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58" name="Google Shape;258;p32"/>
          <p:cNvSpPr txBox="1">
            <a:spLocks noGrp="1"/>
          </p:cNvSpPr>
          <p:nvPr>
            <p:ph type="body" idx="4"/>
          </p:nvPr>
        </p:nvSpPr>
        <p:spPr>
          <a:xfrm>
            <a:off x="3339900" y="1490075"/>
            <a:ext cx="5409000" cy="30036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SzPts val="1200"/>
              <a:buChar char="ᐩ"/>
              <a:defRPr/>
            </a:lvl1pPr>
            <a:lvl2pPr marL="914400" lvl="1" indent="-304800" algn="l" rtl="0">
              <a:lnSpc>
                <a:spcPct val="100000"/>
              </a:lnSpc>
              <a:spcBef>
                <a:spcPts val="0"/>
              </a:spcBef>
              <a:spcAft>
                <a:spcPts val="0"/>
              </a:spcAft>
              <a:buSzPts val="1200"/>
              <a:buChar char="ᐩ"/>
              <a:defRPr/>
            </a:lvl2pPr>
            <a:lvl3pPr marL="1371600" lvl="2" indent="-298450" algn="l" rtl="0">
              <a:lnSpc>
                <a:spcPct val="100000"/>
              </a:lnSpc>
              <a:spcBef>
                <a:spcPts val="0"/>
              </a:spcBef>
              <a:spcAft>
                <a:spcPts val="0"/>
              </a:spcAft>
              <a:buSzPts val="1100"/>
              <a:buChar char="ᐩ"/>
              <a:defRPr/>
            </a:lvl3pPr>
            <a:lvl4pPr marL="1828800" lvl="3" indent="-298450" algn="l" rtl="0">
              <a:lnSpc>
                <a:spcPct val="100000"/>
              </a:lnSpc>
              <a:spcBef>
                <a:spcPts val="0"/>
              </a:spcBef>
              <a:spcAft>
                <a:spcPts val="0"/>
              </a:spcAft>
              <a:buSzPts val="1100"/>
              <a:buChar char="○"/>
              <a:defRPr/>
            </a:lvl4pPr>
            <a:lvl5pPr marL="2286000" lvl="4" indent="-298450" algn="l" rtl="0">
              <a:lnSpc>
                <a:spcPct val="100000"/>
              </a:lnSpc>
              <a:spcBef>
                <a:spcPts val="0"/>
              </a:spcBef>
              <a:spcAft>
                <a:spcPts val="0"/>
              </a:spcAft>
              <a:buSzPts val="1100"/>
              <a:buChar char="○"/>
              <a:defRPr/>
            </a:lvl5pPr>
            <a:lvl6pPr marL="2743200" lvl="5" indent="-298450" algn="l" rtl="0">
              <a:lnSpc>
                <a:spcPct val="100000"/>
              </a:lnSpc>
              <a:spcBef>
                <a:spcPts val="0"/>
              </a:spcBef>
              <a:spcAft>
                <a:spcPts val="0"/>
              </a:spcAft>
              <a:buSzPts val="1100"/>
              <a:buChar char="○"/>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59" name="Google Shape;259;p32"/>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pos="1827">
          <p15:clr>
            <a:srgbClr val="FBAE40"/>
          </p15:clr>
        </p15:guide>
        <p15:guide id="3" pos="2104">
          <p15:clr>
            <a:srgbClr val="FBAE40"/>
          </p15:clr>
        </p15:guide>
        <p15:guide id="4" orient="horz" pos="81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3 Two Columns 2/3 Split">
  <p:cSld name="2 columns 2/3 split">
    <p:spTree>
      <p:nvGrpSpPr>
        <p:cNvPr id="1" name="Shape 260"/>
        <p:cNvGrpSpPr/>
        <p:nvPr/>
      </p:nvGrpSpPr>
      <p:grpSpPr>
        <a:xfrm>
          <a:off x="0" y="0"/>
          <a:ext cx="0" cy="0"/>
          <a:chOff x="0" y="0"/>
          <a:chExt cx="0" cy="0"/>
        </a:xfrm>
      </p:grpSpPr>
      <p:sp>
        <p:nvSpPr>
          <p:cNvPr id="261" name="Google Shape;261;p33"/>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62" name="Google Shape;262;p33"/>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263" name="Google Shape;263;p33"/>
          <p:cNvSpPr txBox="1">
            <a:spLocks noGrp="1"/>
          </p:cNvSpPr>
          <p:nvPr>
            <p:ph type="subTitle" idx="1"/>
          </p:nvPr>
        </p:nvSpPr>
        <p:spPr>
          <a:xfrm>
            <a:off x="6244175" y="128917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64" name="Google Shape;264;p33"/>
          <p:cNvSpPr txBox="1">
            <a:spLocks noGrp="1"/>
          </p:cNvSpPr>
          <p:nvPr>
            <p:ph type="body" idx="2"/>
          </p:nvPr>
        </p:nvSpPr>
        <p:spPr>
          <a:xfrm>
            <a:off x="6244275" y="1763725"/>
            <a:ext cx="2495700" cy="30036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SzPts val="1200"/>
              <a:buChar char="ᐩ"/>
              <a:defRPr/>
            </a:lvl1pPr>
            <a:lvl2pPr marL="914400" lvl="1" indent="-304800" algn="l" rtl="0">
              <a:lnSpc>
                <a:spcPct val="100000"/>
              </a:lnSpc>
              <a:spcBef>
                <a:spcPts val="0"/>
              </a:spcBef>
              <a:spcAft>
                <a:spcPts val="0"/>
              </a:spcAft>
              <a:buSzPts val="1200"/>
              <a:buChar char="ᐩ"/>
              <a:defRPr/>
            </a:lvl2pPr>
            <a:lvl3pPr marL="1371600" lvl="2" indent="-298450" algn="l" rtl="0">
              <a:lnSpc>
                <a:spcPct val="100000"/>
              </a:lnSpc>
              <a:spcBef>
                <a:spcPts val="0"/>
              </a:spcBef>
              <a:spcAft>
                <a:spcPts val="0"/>
              </a:spcAft>
              <a:buSzPts val="1100"/>
              <a:buChar char="ᐩ"/>
              <a:defRPr/>
            </a:lvl3pPr>
            <a:lvl4pPr marL="1828800" lvl="3" indent="-298450" algn="l" rtl="0">
              <a:lnSpc>
                <a:spcPct val="100000"/>
              </a:lnSpc>
              <a:spcBef>
                <a:spcPts val="0"/>
              </a:spcBef>
              <a:spcAft>
                <a:spcPts val="0"/>
              </a:spcAft>
              <a:buSzPts val="1100"/>
              <a:buChar char="○"/>
              <a:defRPr/>
            </a:lvl4pPr>
            <a:lvl5pPr marL="2286000" lvl="4" indent="-298450" algn="l" rtl="0">
              <a:lnSpc>
                <a:spcPct val="100000"/>
              </a:lnSpc>
              <a:spcBef>
                <a:spcPts val="0"/>
              </a:spcBef>
              <a:spcAft>
                <a:spcPts val="0"/>
              </a:spcAft>
              <a:buSzPts val="1100"/>
              <a:buChar char="○"/>
              <a:defRPr/>
            </a:lvl5pPr>
            <a:lvl6pPr marL="2743200" lvl="5" indent="-298450" algn="l" rtl="0">
              <a:lnSpc>
                <a:spcPct val="100000"/>
              </a:lnSpc>
              <a:spcBef>
                <a:spcPts val="0"/>
              </a:spcBef>
              <a:spcAft>
                <a:spcPts val="0"/>
              </a:spcAft>
              <a:buSzPts val="1100"/>
              <a:buChar char="○"/>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65" name="Google Shape;265;p33"/>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266" name="Google Shape;266;p33"/>
          <p:cNvSpPr txBox="1">
            <a:spLocks noGrp="1"/>
          </p:cNvSpPr>
          <p:nvPr>
            <p:ph type="subTitle" idx="3"/>
          </p:nvPr>
        </p:nvSpPr>
        <p:spPr>
          <a:xfrm>
            <a:off x="411700" y="1015525"/>
            <a:ext cx="53925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67" name="Google Shape;267;p33"/>
          <p:cNvSpPr txBox="1">
            <a:spLocks noGrp="1"/>
          </p:cNvSpPr>
          <p:nvPr>
            <p:ph type="body" idx="4"/>
          </p:nvPr>
        </p:nvSpPr>
        <p:spPr>
          <a:xfrm>
            <a:off x="411800" y="1490075"/>
            <a:ext cx="5392500" cy="30036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SzPts val="1200"/>
              <a:buChar char="ᐩ"/>
              <a:defRPr/>
            </a:lvl1pPr>
            <a:lvl2pPr marL="914400" lvl="1" indent="-304800" algn="l" rtl="0">
              <a:lnSpc>
                <a:spcPct val="100000"/>
              </a:lnSpc>
              <a:spcBef>
                <a:spcPts val="0"/>
              </a:spcBef>
              <a:spcAft>
                <a:spcPts val="0"/>
              </a:spcAft>
              <a:buSzPts val="1200"/>
              <a:buChar char="ᐩ"/>
              <a:defRPr/>
            </a:lvl2pPr>
            <a:lvl3pPr marL="1371600" lvl="2" indent="-298450" algn="l" rtl="0">
              <a:lnSpc>
                <a:spcPct val="100000"/>
              </a:lnSpc>
              <a:spcBef>
                <a:spcPts val="0"/>
              </a:spcBef>
              <a:spcAft>
                <a:spcPts val="0"/>
              </a:spcAft>
              <a:buSzPts val="1100"/>
              <a:buChar char="ᐩ"/>
              <a:defRPr/>
            </a:lvl3pPr>
            <a:lvl4pPr marL="1828800" lvl="3" indent="-298450" algn="l" rtl="0">
              <a:lnSpc>
                <a:spcPct val="100000"/>
              </a:lnSpc>
              <a:spcBef>
                <a:spcPts val="0"/>
              </a:spcBef>
              <a:spcAft>
                <a:spcPts val="0"/>
              </a:spcAft>
              <a:buSzPts val="1100"/>
              <a:buChar char="○"/>
              <a:defRPr/>
            </a:lvl4pPr>
            <a:lvl5pPr marL="2286000" lvl="4" indent="-298450" algn="l" rtl="0">
              <a:lnSpc>
                <a:spcPct val="100000"/>
              </a:lnSpc>
              <a:spcBef>
                <a:spcPts val="0"/>
              </a:spcBef>
              <a:spcAft>
                <a:spcPts val="0"/>
              </a:spcAft>
              <a:buSzPts val="1100"/>
              <a:buChar char="○"/>
              <a:defRPr/>
            </a:lvl5pPr>
            <a:lvl6pPr marL="2743200" lvl="5" indent="-298450" algn="l" rtl="0">
              <a:lnSpc>
                <a:spcPct val="100000"/>
              </a:lnSpc>
              <a:spcBef>
                <a:spcPts val="0"/>
              </a:spcBef>
              <a:spcAft>
                <a:spcPts val="0"/>
              </a:spcAft>
              <a:buSzPts val="1100"/>
              <a:buChar char="○"/>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68" name="Google Shape;268;p33"/>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pos="3656">
          <p15:clr>
            <a:srgbClr val="FBAE40"/>
          </p15:clr>
        </p15:guide>
        <p15:guide id="3" pos="3933">
          <p15:clr>
            <a:srgbClr val="FBAE40"/>
          </p15:clr>
        </p15:guide>
        <p15:guide id="4" orient="horz" pos="81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4 Four Text Boxes with Heading">
  <p:cSld name="4 textboxes with heading">
    <p:spTree>
      <p:nvGrpSpPr>
        <p:cNvPr id="1" name="Shape 269"/>
        <p:cNvGrpSpPr/>
        <p:nvPr/>
      </p:nvGrpSpPr>
      <p:grpSpPr>
        <a:xfrm>
          <a:off x="0" y="0"/>
          <a:ext cx="0" cy="0"/>
          <a:chOff x="0" y="0"/>
          <a:chExt cx="0" cy="0"/>
        </a:xfrm>
      </p:grpSpPr>
      <p:sp>
        <p:nvSpPr>
          <p:cNvPr id="270" name="Google Shape;270;p34"/>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71" name="Google Shape;271;p34"/>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272" name="Google Shape;272;p34"/>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273" name="Google Shape;273;p34"/>
          <p:cNvSpPr txBox="1">
            <a:spLocks noGrp="1"/>
          </p:cNvSpPr>
          <p:nvPr>
            <p:ph type="subTitle" idx="1"/>
          </p:nvPr>
        </p:nvSpPr>
        <p:spPr>
          <a:xfrm>
            <a:off x="411700" y="1015525"/>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74" name="Google Shape;274;p34"/>
          <p:cNvSpPr txBox="1">
            <a:spLocks noGrp="1"/>
          </p:cNvSpPr>
          <p:nvPr>
            <p:ph type="subTitle" idx="2"/>
          </p:nvPr>
        </p:nvSpPr>
        <p:spPr>
          <a:xfrm>
            <a:off x="4806925" y="1015525"/>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75" name="Google Shape;275;p34"/>
          <p:cNvSpPr txBox="1">
            <a:spLocks noGrp="1"/>
          </p:cNvSpPr>
          <p:nvPr>
            <p:ph type="body" idx="3"/>
          </p:nvPr>
        </p:nvSpPr>
        <p:spPr>
          <a:xfrm>
            <a:off x="4807025" y="1490075"/>
            <a:ext cx="3941700" cy="11808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Char char="ᐩ"/>
              <a:defRPr sz="1100"/>
            </a:lvl1pPr>
            <a:lvl2pPr marL="914400" lvl="1" indent="-298450" algn="l" rtl="0">
              <a:lnSpc>
                <a:spcPct val="100000"/>
              </a:lnSpc>
              <a:spcBef>
                <a:spcPts val="0"/>
              </a:spcBef>
              <a:spcAft>
                <a:spcPts val="0"/>
              </a:spcAft>
              <a:buSzPts val="1100"/>
              <a:buChar char="ᐩ"/>
              <a:defRPr sz="1100"/>
            </a:lvl2pPr>
            <a:lvl3pPr marL="1371600" lvl="2" indent="-292100" algn="l" rtl="0">
              <a:lnSpc>
                <a:spcPct val="100000"/>
              </a:lnSpc>
              <a:spcBef>
                <a:spcPts val="0"/>
              </a:spcBef>
              <a:spcAft>
                <a:spcPts val="0"/>
              </a:spcAft>
              <a:buSzPts val="1000"/>
              <a:buChar char="ᐩ"/>
              <a:defRPr sz="1000"/>
            </a:lvl3pPr>
            <a:lvl4pPr marL="1828800" lvl="3" indent="-292100" algn="l" rtl="0">
              <a:lnSpc>
                <a:spcPct val="100000"/>
              </a:lnSpc>
              <a:spcBef>
                <a:spcPts val="0"/>
              </a:spcBef>
              <a:spcAft>
                <a:spcPts val="0"/>
              </a:spcAft>
              <a:buSzPts val="1000"/>
              <a:buChar char="○"/>
              <a:defRPr sz="1000"/>
            </a:lvl4pPr>
            <a:lvl5pPr marL="2286000" lvl="4" indent="-292100" algn="l" rtl="0">
              <a:lnSpc>
                <a:spcPct val="100000"/>
              </a:lnSpc>
              <a:spcBef>
                <a:spcPts val="0"/>
              </a:spcBef>
              <a:spcAft>
                <a:spcPts val="0"/>
              </a:spcAft>
              <a:buSzPts val="1000"/>
              <a:buChar char="○"/>
              <a:defRPr sz="1000"/>
            </a:lvl5pPr>
            <a:lvl6pPr marL="2743200" lvl="5" indent="-292100" algn="l" rtl="0">
              <a:lnSpc>
                <a:spcPct val="100000"/>
              </a:lnSpc>
              <a:spcBef>
                <a:spcPts val="0"/>
              </a:spcBef>
              <a:spcAft>
                <a:spcPts val="0"/>
              </a:spcAft>
              <a:buSzPts val="1000"/>
              <a:buChar char="○"/>
              <a:defRPr sz="1000"/>
            </a:lvl6pPr>
            <a:lvl7pPr marL="3200400" lvl="6" indent="-285750" algn="l" rtl="0">
              <a:lnSpc>
                <a:spcPct val="100000"/>
              </a:lnSpc>
              <a:spcBef>
                <a:spcPts val="0"/>
              </a:spcBef>
              <a:spcAft>
                <a:spcPts val="0"/>
              </a:spcAft>
              <a:buSzPts val="900"/>
              <a:buChar char="○"/>
              <a:defRPr sz="900"/>
            </a:lvl7pPr>
            <a:lvl8pPr marL="3657600" lvl="7" indent="-279400" algn="l" rtl="0">
              <a:lnSpc>
                <a:spcPct val="100000"/>
              </a:lnSpc>
              <a:spcBef>
                <a:spcPts val="0"/>
              </a:spcBef>
              <a:spcAft>
                <a:spcPts val="0"/>
              </a:spcAft>
              <a:buSzPts val="800"/>
              <a:buChar char="○"/>
              <a:defRPr sz="800"/>
            </a:lvl8pPr>
            <a:lvl9pPr marL="4114800" lvl="8" indent="-266700" algn="l" rtl="0">
              <a:lnSpc>
                <a:spcPct val="100000"/>
              </a:lnSpc>
              <a:spcBef>
                <a:spcPts val="0"/>
              </a:spcBef>
              <a:spcAft>
                <a:spcPts val="0"/>
              </a:spcAft>
              <a:buSzPts val="600"/>
              <a:buChar char="○"/>
              <a:defRPr sz="600"/>
            </a:lvl9pPr>
          </a:lstStyle>
          <a:p>
            <a:endParaRPr/>
          </a:p>
        </p:txBody>
      </p:sp>
      <p:sp>
        <p:nvSpPr>
          <p:cNvPr id="276" name="Google Shape;276;p34"/>
          <p:cNvSpPr txBox="1">
            <a:spLocks noGrp="1"/>
          </p:cNvSpPr>
          <p:nvPr>
            <p:ph type="subTitle" idx="4"/>
          </p:nvPr>
        </p:nvSpPr>
        <p:spPr>
          <a:xfrm>
            <a:off x="411700" y="2838150"/>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77" name="Google Shape;277;p34"/>
          <p:cNvSpPr txBox="1">
            <a:spLocks noGrp="1"/>
          </p:cNvSpPr>
          <p:nvPr>
            <p:ph type="body" idx="5"/>
          </p:nvPr>
        </p:nvSpPr>
        <p:spPr>
          <a:xfrm>
            <a:off x="411800" y="3312700"/>
            <a:ext cx="3941700" cy="11808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Char char="ᐩ"/>
              <a:defRPr sz="1100"/>
            </a:lvl1pPr>
            <a:lvl2pPr marL="914400" lvl="1" indent="-298450" algn="l" rtl="0">
              <a:lnSpc>
                <a:spcPct val="100000"/>
              </a:lnSpc>
              <a:spcBef>
                <a:spcPts val="0"/>
              </a:spcBef>
              <a:spcAft>
                <a:spcPts val="0"/>
              </a:spcAft>
              <a:buSzPts val="1100"/>
              <a:buChar char="ᐩ"/>
              <a:defRPr sz="1100"/>
            </a:lvl2pPr>
            <a:lvl3pPr marL="1371600" lvl="2" indent="-292100" algn="l" rtl="0">
              <a:lnSpc>
                <a:spcPct val="100000"/>
              </a:lnSpc>
              <a:spcBef>
                <a:spcPts val="0"/>
              </a:spcBef>
              <a:spcAft>
                <a:spcPts val="0"/>
              </a:spcAft>
              <a:buSzPts val="1000"/>
              <a:buChar char="ᐩ"/>
              <a:defRPr sz="1000"/>
            </a:lvl3pPr>
            <a:lvl4pPr marL="1828800" lvl="3" indent="-292100" algn="l" rtl="0">
              <a:lnSpc>
                <a:spcPct val="100000"/>
              </a:lnSpc>
              <a:spcBef>
                <a:spcPts val="0"/>
              </a:spcBef>
              <a:spcAft>
                <a:spcPts val="0"/>
              </a:spcAft>
              <a:buSzPts val="1000"/>
              <a:buChar char="○"/>
              <a:defRPr sz="1000"/>
            </a:lvl4pPr>
            <a:lvl5pPr marL="2286000" lvl="4" indent="-292100" algn="l" rtl="0">
              <a:lnSpc>
                <a:spcPct val="100000"/>
              </a:lnSpc>
              <a:spcBef>
                <a:spcPts val="0"/>
              </a:spcBef>
              <a:spcAft>
                <a:spcPts val="0"/>
              </a:spcAft>
              <a:buSzPts val="1000"/>
              <a:buChar char="○"/>
              <a:defRPr sz="1000"/>
            </a:lvl5pPr>
            <a:lvl6pPr marL="2743200" lvl="5" indent="-292100" algn="l" rtl="0">
              <a:lnSpc>
                <a:spcPct val="100000"/>
              </a:lnSpc>
              <a:spcBef>
                <a:spcPts val="0"/>
              </a:spcBef>
              <a:spcAft>
                <a:spcPts val="0"/>
              </a:spcAft>
              <a:buSzPts val="1000"/>
              <a:buChar char="○"/>
              <a:defRPr sz="1000"/>
            </a:lvl6pPr>
            <a:lvl7pPr marL="3200400" lvl="6" indent="-285750" algn="l" rtl="0">
              <a:lnSpc>
                <a:spcPct val="100000"/>
              </a:lnSpc>
              <a:spcBef>
                <a:spcPts val="0"/>
              </a:spcBef>
              <a:spcAft>
                <a:spcPts val="0"/>
              </a:spcAft>
              <a:buSzPts val="900"/>
              <a:buChar char="○"/>
              <a:defRPr sz="900"/>
            </a:lvl7pPr>
            <a:lvl8pPr marL="3657600" lvl="7" indent="-279400" algn="l" rtl="0">
              <a:lnSpc>
                <a:spcPct val="100000"/>
              </a:lnSpc>
              <a:spcBef>
                <a:spcPts val="0"/>
              </a:spcBef>
              <a:spcAft>
                <a:spcPts val="0"/>
              </a:spcAft>
              <a:buSzPts val="800"/>
              <a:buChar char="○"/>
              <a:defRPr sz="800"/>
            </a:lvl8pPr>
            <a:lvl9pPr marL="4114800" lvl="8" indent="-266700" algn="l" rtl="0">
              <a:lnSpc>
                <a:spcPct val="100000"/>
              </a:lnSpc>
              <a:spcBef>
                <a:spcPts val="0"/>
              </a:spcBef>
              <a:spcAft>
                <a:spcPts val="0"/>
              </a:spcAft>
              <a:buSzPts val="600"/>
              <a:buChar char="○"/>
              <a:defRPr sz="600"/>
            </a:lvl9pPr>
          </a:lstStyle>
          <a:p>
            <a:endParaRPr/>
          </a:p>
        </p:txBody>
      </p:sp>
      <p:sp>
        <p:nvSpPr>
          <p:cNvPr id="278" name="Google Shape;278;p34"/>
          <p:cNvSpPr txBox="1">
            <a:spLocks noGrp="1"/>
          </p:cNvSpPr>
          <p:nvPr>
            <p:ph type="subTitle" idx="6"/>
          </p:nvPr>
        </p:nvSpPr>
        <p:spPr>
          <a:xfrm>
            <a:off x="4806925" y="2838150"/>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279" name="Google Shape;279;p34"/>
          <p:cNvSpPr txBox="1">
            <a:spLocks noGrp="1"/>
          </p:cNvSpPr>
          <p:nvPr>
            <p:ph type="body" idx="7"/>
          </p:nvPr>
        </p:nvSpPr>
        <p:spPr>
          <a:xfrm>
            <a:off x="4807025" y="3312700"/>
            <a:ext cx="3941700" cy="1180800"/>
          </a:xfrm>
          <a:prstGeom prst="rect">
            <a:avLst/>
          </a:prstGeom>
          <a:noFill/>
          <a:ln>
            <a:noFill/>
          </a:ln>
        </p:spPr>
        <p:txBody>
          <a:bodyPr spcFirstLastPara="1" wrap="square" lIns="0" tIns="0" rIns="0" bIns="0" anchor="t" anchorCtr="0">
            <a:noAutofit/>
          </a:bodyPr>
          <a:lstStyle>
            <a:lvl1pPr marL="457200" lvl="0" indent="-298450" algn="l" rtl="0">
              <a:lnSpc>
                <a:spcPct val="100000"/>
              </a:lnSpc>
              <a:spcBef>
                <a:spcPts val="0"/>
              </a:spcBef>
              <a:spcAft>
                <a:spcPts val="0"/>
              </a:spcAft>
              <a:buSzPts val="1100"/>
              <a:buChar char="ᐩ"/>
              <a:defRPr sz="1100"/>
            </a:lvl1pPr>
            <a:lvl2pPr marL="914400" lvl="1" indent="-298450" algn="l" rtl="0">
              <a:lnSpc>
                <a:spcPct val="100000"/>
              </a:lnSpc>
              <a:spcBef>
                <a:spcPts val="0"/>
              </a:spcBef>
              <a:spcAft>
                <a:spcPts val="0"/>
              </a:spcAft>
              <a:buSzPts val="1100"/>
              <a:buChar char="ᐩ"/>
              <a:defRPr sz="1100"/>
            </a:lvl2pPr>
            <a:lvl3pPr marL="1371600" lvl="2" indent="-292100" algn="l" rtl="0">
              <a:lnSpc>
                <a:spcPct val="100000"/>
              </a:lnSpc>
              <a:spcBef>
                <a:spcPts val="0"/>
              </a:spcBef>
              <a:spcAft>
                <a:spcPts val="0"/>
              </a:spcAft>
              <a:buSzPts val="1000"/>
              <a:buChar char="ᐩ"/>
              <a:defRPr sz="1000"/>
            </a:lvl3pPr>
            <a:lvl4pPr marL="1828800" lvl="3" indent="-292100" algn="l" rtl="0">
              <a:lnSpc>
                <a:spcPct val="100000"/>
              </a:lnSpc>
              <a:spcBef>
                <a:spcPts val="0"/>
              </a:spcBef>
              <a:spcAft>
                <a:spcPts val="0"/>
              </a:spcAft>
              <a:buSzPts val="1000"/>
              <a:buChar char="○"/>
              <a:defRPr sz="1000"/>
            </a:lvl4pPr>
            <a:lvl5pPr marL="2286000" lvl="4" indent="-292100" algn="l" rtl="0">
              <a:lnSpc>
                <a:spcPct val="100000"/>
              </a:lnSpc>
              <a:spcBef>
                <a:spcPts val="0"/>
              </a:spcBef>
              <a:spcAft>
                <a:spcPts val="0"/>
              </a:spcAft>
              <a:buSzPts val="1000"/>
              <a:buChar char="○"/>
              <a:defRPr sz="1000"/>
            </a:lvl5pPr>
            <a:lvl6pPr marL="2743200" lvl="5" indent="-292100" algn="l" rtl="0">
              <a:lnSpc>
                <a:spcPct val="100000"/>
              </a:lnSpc>
              <a:spcBef>
                <a:spcPts val="0"/>
              </a:spcBef>
              <a:spcAft>
                <a:spcPts val="0"/>
              </a:spcAft>
              <a:buSzPts val="1000"/>
              <a:buChar char="○"/>
              <a:defRPr sz="1000"/>
            </a:lvl6pPr>
            <a:lvl7pPr marL="3200400" lvl="6" indent="-285750" algn="l" rtl="0">
              <a:lnSpc>
                <a:spcPct val="100000"/>
              </a:lnSpc>
              <a:spcBef>
                <a:spcPts val="0"/>
              </a:spcBef>
              <a:spcAft>
                <a:spcPts val="0"/>
              </a:spcAft>
              <a:buSzPts val="900"/>
              <a:buChar char="○"/>
              <a:defRPr sz="900"/>
            </a:lvl7pPr>
            <a:lvl8pPr marL="3657600" lvl="7" indent="-279400" algn="l" rtl="0">
              <a:lnSpc>
                <a:spcPct val="100000"/>
              </a:lnSpc>
              <a:spcBef>
                <a:spcPts val="0"/>
              </a:spcBef>
              <a:spcAft>
                <a:spcPts val="0"/>
              </a:spcAft>
              <a:buSzPts val="800"/>
              <a:buChar char="○"/>
              <a:defRPr sz="800"/>
            </a:lvl8pPr>
            <a:lvl9pPr marL="4114800" lvl="8" indent="-266700" algn="l" rtl="0">
              <a:lnSpc>
                <a:spcPct val="100000"/>
              </a:lnSpc>
              <a:spcBef>
                <a:spcPts val="0"/>
              </a:spcBef>
              <a:spcAft>
                <a:spcPts val="0"/>
              </a:spcAft>
              <a:buSzPts val="600"/>
              <a:buChar char="○"/>
              <a:defRPr sz="600"/>
            </a:lvl9pPr>
          </a:lstStyle>
          <a:p>
            <a:endParaRPr/>
          </a:p>
        </p:txBody>
      </p:sp>
      <p:sp>
        <p:nvSpPr>
          <p:cNvPr id="280" name="Google Shape;280;p34"/>
          <p:cNvSpPr txBox="1">
            <a:spLocks noGrp="1"/>
          </p:cNvSpPr>
          <p:nvPr>
            <p:ph type="body" idx="8"/>
          </p:nvPr>
        </p:nvSpPr>
        <p:spPr>
          <a:xfrm>
            <a:off x="411800" y="1490075"/>
            <a:ext cx="3941700" cy="1180800"/>
          </a:xfrm>
          <a:prstGeom prst="rect">
            <a:avLst/>
          </a:prstGeom>
          <a:noFill/>
          <a:ln>
            <a:noFill/>
          </a:ln>
        </p:spPr>
        <p:txBody>
          <a:bodyPr spcFirstLastPara="1" wrap="square" lIns="0" tIns="0" rIns="0" bIns="0" anchor="t" anchorCtr="0">
            <a:noAutofit/>
          </a:bodyPr>
          <a:lstStyle>
            <a:lvl1pPr marL="457200" lvl="0" indent="-304800" algn="l" rtl="0">
              <a:lnSpc>
                <a:spcPct val="100000"/>
              </a:lnSpc>
              <a:spcBef>
                <a:spcPts val="0"/>
              </a:spcBef>
              <a:spcAft>
                <a:spcPts val="0"/>
              </a:spcAft>
              <a:buSzPts val="1200"/>
              <a:buChar char="ᐩ"/>
              <a:defRPr/>
            </a:lvl1pPr>
            <a:lvl2pPr marL="914400" lvl="1" indent="-304800" algn="l" rtl="0">
              <a:lnSpc>
                <a:spcPct val="100000"/>
              </a:lnSpc>
              <a:spcBef>
                <a:spcPts val="0"/>
              </a:spcBef>
              <a:spcAft>
                <a:spcPts val="0"/>
              </a:spcAft>
              <a:buSzPts val="1200"/>
              <a:buChar char="ᐩ"/>
              <a:defRPr/>
            </a:lvl2pPr>
            <a:lvl3pPr marL="1371600" lvl="2" indent="-298450" algn="l" rtl="0">
              <a:lnSpc>
                <a:spcPct val="100000"/>
              </a:lnSpc>
              <a:spcBef>
                <a:spcPts val="0"/>
              </a:spcBef>
              <a:spcAft>
                <a:spcPts val="0"/>
              </a:spcAft>
              <a:buSzPts val="1100"/>
              <a:buChar char="ᐩ"/>
              <a:defRPr/>
            </a:lvl3pPr>
            <a:lvl4pPr marL="1828800" lvl="3" indent="-298450" algn="l" rtl="0">
              <a:lnSpc>
                <a:spcPct val="100000"/>
              </a:lnSpc>
              <a:spcBef>
                <a:spcPts val="0"/>
              </a:spcBef>
              <a:spcAft>
                <a:spcPts val="0"/>
              </a:spcAft>
              <a:buSzPts val="1100"/>
              <a:buChar char="○"/>
              <a:defRPr/>
            </a:lvl4pPr>
            <a:lvl5pPr marL="2286000" lvl="4" indent="-298450" algn="l" rtl="0">
              <a:lnSpc>
                <a:spcPct val="100000"/>
              </a:lnSpc>
              <a:spcBef>
                <a:spcPts val="0"/>
              </a:spcBef>
              <a:spcAft>
                <a:spcPts val="0"/>
              </a:spcAft>
              <a:buSzPts val="1100"/>
              <a:buChar char="○"/>
              <a:defRPr/>
            </a:lvl5pPr>
            <a:lvl6pPr marL="2743200" lvl="5" indent="-298450" algn="l" rtl="0">
              <a:lnSpc>
                <a:spcPct val="100000"/>
              </a:lnSpc>
              <a:spcBef>
                <a:spcPts val="0"/>
              </a:spcBef>
              <a:spcAft>
                <a:spcPts val="0"/>
              </a:spcAft>
              <a:buSzPts val="1100"/>
              <a:buChar char="○"/>
              <a:defRPr/>
            </a:lvl6pPr>
            <a:lvl7pPr marL="3200400" lvl="6" indent="-292100" algn="l" rtl="0">
              <a:lnSpc>
                <a:spcPct val="100000"/>
              </a:lnSpc>
              <a:spcBef>
                <a:spcPts val="0"/>
              </a:spcBef>
              <a:spcAft>
                <a:spcPts val="0"/>
              </a:spcAft>
              <a:buClr>
                <a:srgbClr val="FFFFFF"/>
              </a:buClr>
              <a:buSzPts val="1000"/>
              <a:buChar char="○"/>
              <a:defRPr>
                <a:solidFill>
                  <a:srgbClr val="FFFFFF"/>
                </a:solidFill>
              </a:defRPr>
            </a:lvl7pPr>
            <a:lvl8pPr marL="3657600" lvl="7" indent="-285750" algn="l" rtl="0">
              <a:lnSpc>
                <a:spcPct val="100000"/>
              </a:lnSpc>
              <a:spcBef>
                <a:spcPts val="0"/>
              </a:spcBef>
              <a:spcAft>
                <a:spcPts val="0"/>
              </a:spcAft>
              <a:buClr>
                <a:srgbClr val="FFFFFF"/>
              </a:buClr>
              <a:buSzPts val="900"/>
              <a:buChar char="○"/>
              <a:defRPr>
                <a:solidFill>
                  <a:srgbClr val="FFFFFF"/>
                </a:solidFill>
              </a:defRPr>
            </a:lvl8pPr>
            <a:lvl9pPr marL="4114800" lvl="8" indent="-273050" algn="l" rtl="0">
              <a:lnSpc>
                <a:spcPct val="100000"/>
              </a:lnSpc>
              <a:spcBef>
                <a:spcPts val="0"/>
              </a:spcBef>
              <a:spcAft>
                <a:spcPts val="0"/>
              </a:spcAft>
              <a:buClr>
                <a:srgbClr val="FFFFFF"/>
              </a:buClr>
              <a:buSzPts val="700"/>
              <a:buChar char="○"/>
              <a:defRPr>
                <a:solidFill>
                  <a:srgbClr val="FFFFFF"/>
                </a:solidFill>
              </a:defRPr>
            </a:lvl9pPr>
          </a:lstStyle>
          <a:p>
            <a:endParaRPr/>
          </a:p>
        </p:txBody>
      </p:sp>
      <p:sp>
        <p:nvSpPr>
          <p:cNvPr id="281" name="Google Shape;281;p34"/>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pos="2743">
          <p15:clr>
            <a:srgbClr val="FBAE40"/>
          </p15:clr>
        </p15:guide>
        <p15:guide id="3" pos="3017">
          <p15:clr>
            <a:srgbClr val="FBAE40"/>
          </p15:clr>
        </p15:guide>
        <p15:guide id="4" orient="horz" pos="812">
          <p15:clr>
            <a:srgbClr val="FBAE40"/>
          </p15:clr>
        </p15:guide>
        <p15:guide id="5" orient="horz" pos="2259">
          <p15:clr>
            <a:srgbClr val="FBAE40"/>
          </p15:clr>
        </p15:guide>
        <p15:guide id="6" orient="horz" pos="19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5 Big Statement">
  <p:cSld name="CUSTOM_38">
    <p:spTree>
      <p:nvGrpSpPr>
        <p:cNvPr id="1" name="Shape 282"/>
        <p:cNvGrpSpPr/>
        <p:nvPr/>
      </p:nvGrpSpPr>
      <p:grpSpPr>
        <a:xfrm>
          <a:off x="0" y="0"/>
          <a:ext cx="0" cy="0"/>
          <a:chOff x="0" y="0"/>
          <a:chExt cx="0" cy="0"/>
        </a:xfrm>
      </p:grpSpPr>
      <p:sp>
        <p:nvSpPr>
          <p:cNvPr id="283" name="Google Shape;283;p35"/>
          <p:cNvSpPr txBox="1">
            <a:spLocks noGrp="1"/>
          </p:cNvSpPr>
          <p:nvPr>
            <p:ph type="title"/>
          </p:nvPr>
        </p:nvSpPr>
        <p:spPr>
          <a:xfrm>
            <a:off x="395300" y="1314488"/>
            <a:ext cx="8353500" cy="2031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8000"/>
              <a:buNone/>
              <a:defRPr sz="6600" i="0"/>
            </a:lvl1pPr>
            <a:lvl2pPr lvl="1" algn="ctr" rtl="0">
              <a:lnSpc>
                <a:spcPct val="100000"/>
              </a:lnSpc>
              <a:spcBef>
                <a:spcPts val="0"/>
              </a:spcBef>
              <a:spcAft>
                <a:spcPts val="0"/>
              </a:spcAft>
              <a:buSzPts val="8000"/>
              <a:buNone/>
              <a:defRPr sz="8000" b="0"/>
            </a:lvl2pPr>
            <a:lvl3pPr lvl="2" algn="ctr" rtl="0">
              <a:lnSpc>
                <a:spcPct val="100000"/>
              </a:lnSpc>
              <a:spcBef>
                <a:spcPts val="0"/>
              </a:spcBef>
              <a:spcAft>
                <a:spcPts val="0"/>
              </a:spcAft>
              <a:buSzPts val="8000"/>
              <a:buNone/>
              <a:defRPr sz="8000" b="0"/>
            </a:lvl3pPr>
            <a:lvl4pPr lvl="3" algn="ctr" rtl="0">
              <a:lnSpc>
                <a:spcPct val="100000"/>
              </a:lnSpc>
              <a:spcBef>
                <a:spcPts val="0"/>
              </a:spcBef>
              <a:spcAft>
                <a:spcPts val="0"/>
              </a:spcAft>
              <a:buSzPts val="8000"/>
              <a:buNone/>
              <a:defRPr sz="8000" b="0"/>
            </a:lvl4pPr>
            <a:lvl5pPr lvl="4" algn="ctr" rtl="0">
              <a:lnSpc>
                <a:spcPct val="100000"/>
              </a:lnSpc>
              <a:spcBef>
                <a:spcPts val="0"/>
              </a:spcBef>
              <a:spcAft>
                <a:spcPts val="0"/>
              </a:spcAft>
              <a:buSzPts val="8000"/>
              <a:buNone/>
              <a:defRPr sz="8000" b="0"/>
            </a:lvl5pPr>
            <a:lvl6pPr lvl="5" algn="ctr" rtl="0">
              <a:lnSpc>
                <a:spcPct val="100000"/>
              </a:lnSpc>
              <a:spcBef>
                <a:spcPts val="0"/>
              </a:spcBef>
              <a:spcAft>
                <a:spcPts val="0"/>
              </a:spcAft>
              <a:buSzPts val="8000"/>
              <a:buNone/>
              <a:defRPr sz="8000" b="0"/>
            </a:lvl6pPr>
            <a:lvl7pPr lvl="6" algn="ctr" rtl="0">
              <a:lnSpc>
                <a:spcPct val="100000"/>
              </a:lnSpc>
              <a:spcBef>
                <a:spcPts val="0"/>
              </a:spcBef>
              <a:spcAft>
                <a:spcPts val="0"/>
              </a:spcAft>
              <a:buSzPts val="8000"/>
              <a:buNone/>
              <a:defRPr sz="8000" b="0"/>
            </a:lvl7pPr>
            <a:lvl8pPr lvl="7" algn="ctr" rtl="0">
              <a:lnSpc>
                <a:spcPct val="100000"/>
              </a:lnSpc>
              <a:spcBef>
                <a:spcPts val="0"/>
              </a:spcBef>
              <a:spcAft>
                <a:spcPts val="0"/>
              </a:spcAft>
              <a:buSzPts val="8000"/>
              <a:buNone/>
              <a:defRPr sz="8000" b="0"/>
            </a:lvl8pPr>
            <a:lvl9pPr lvl="8" algn="ctr" rtl="0">
              <a:lnSpc>
                <a:spcPct val="100000"/>
              </a:lnSpc>
              <a:spcBef>
                <a:spcPts val="0"/>
              </a:spcBef>
              <a:spcAft>
                <a:spcPts val="0"/>
              </a:spcAft>
              <a:buSzPts val="8000"/>
              <a:buNone/>
              <a:defRPr sz="8000" b="0"/>
            </a:lvl9pPr>
          </a:lstStyle>
          <a:p>
            <a:endParaRPr/>
          </a:p>
        </p:txBody>
      </p:sp>
      <p:sp>
        <p:nvSpPr>
          <p:cNvPr id="284" name="Google Shape;284;p35"/>
          <p:cNvSpPr txBox="1">
            <a:spLocks noGrp="1"/>
          </p:cNvSpPr>
          <p:nvPr>
            <p:ph type="subTitle" idx="1"/>
          </p:nvPr>
        </p:nvSpPr>
        <p:spPr>
          <a:xfrm>
            <a:off x="1997250" y="3289313"/>
            <a:ext cx="5149500" cy="5397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rgbClr val="1B1B1B"/>
              </a:buClr>
              <a:buSzPts val="1600"/>
              <a:buNone/>
              <a:defRPr sz="1600" i="0">
                <a:solidFill>
                  <a:srgbClr val="1B1B1B"/>
                </a:solidFill>
              </a:defRPr>
            </a:lvl1pPr>
            <a:lvl2pPr lvl="1" algn="ctr" rtl="0">
              <a:lnSpc>
                <a:spcPct val="115000"/>
              </a:lnSpc>
              <a:spcBef>
                <a:spcPts val="1600"/>
              </a:spcBef>
              <a:spcAft>
                <a:spcPts val="0"/>
              </a:spcAft>
              <a:buClr>
                <a:srgbClr val="1B1B1B"/>
              </a:buClr>
              <a:buSzPts val="1600"/>
              <a:buNone/>
              <a:defRPr sz="1600">
                <a:solidFill>
                  <a:srgbClr val="1B1B1B"/>
                </a:solidFill>
              </a:defRPr>
            </a:lvl2pPr>
            <a:lvl3pPr lvl="2" algn="ctr" rtl="0">
              <a:lnSpc>
                <a:spcPct val="115000"/>
              </a:lnSpc>
              <a:spcBef>
                <a:spcPts val="1600"/>
              </a:spcBef>
              <a:spcAft>
                <a:spcPts val="0"/>
              </a:spcAft>
              <a:buClr>
                <a:srgbClr val="1B1B1B"/>
              </a:buClr>
              <a:buSzPts val="1600"/>
              <a:buNone/>
              <a:defRPr sz="1600">
                <a:solidFill>
                  <a:srgbClr val="1B1B1B"/>
                </a:solidFill>
              </a:defRPr>
            </a:lvl3pPr>
            <a:lvl4pPr lvl="3" algn="ctr" rtl="0">
              <a:lnSpc>
                <a:spcPct val="115000"/>
              </a:lnSpc>
              <a:spcBef>
                <a:spcPts val="1600"/>
              </a:spcBef>
              <a:spcAft>
                <a:spcPts val="0"/>
              </a:spcAft>
              <a:buClr>
                <a:srgbClr val="1B1B1B"/>
              </a:buClr>
              <a:buSzPts val="1600"/>
              <a:buNone/>
              <a:defRPr sz="1600">
                <a:solidFill>
                  <a:srgbClr val="1B1B1B"/>
                </a:solidFill>
              </a:defRPr>
            </a:lvl4pPr>
            <a:lvl5pPr lvl="4" algn="ctr" rtl="0">
              <a:lnSpc>
                <a:spcPct val="115000"/>
              </a:lnSpc>
              <a:spcBef>
                <a:spcPts val="1600"/>
              </a:spcBef>
              <a:spcAft>
                <a:spcPts val="0"/>
              </a:spcAft>
              <a:buClr>
                <a:srgbClr val="1B1B1B"/>
              </a:buClr>
              <a:buSzPts val="1600"/>
              <a:buNone/>
              <a:defRPr sz="1600">
                <a:solidFill>
                  <a:srgbClr val="1B1B1B"/>
                </a:solidFill>
              </a:defRPr>
            </a:lvl5pPr>
            <a:lvl6pPr lvl="5" algn="ctr" rtl="0">
              <a:lnSpc>
                <a:spcPct val="115000"/>
              </a:lnSpc>
              <a:spcBef>
                <a:spcPts val="1600"/>
              </a:spcBef>
              <a:spcAft>
                <a:spcPts val="0"/>
              </a:spcAft>
              <a:buClr>
                <a:srgbClr val="1B1B1B"/>
              </a:buClr>
              <a:buSzPts val="1600"/>
              <a:buNone/>
              <a:defRPr sz="1600">
                <a:solidFill>
                  <a:srgbClr val="1B1B1B"/>
                </a:solidFill>
              </a:defRPr>
            </a:lvl6pPr>
            <a:lvl7pPr lvl="6" algn="ctr" rtl="0">
              <a:lnSpc>
                <a:spcPct val="115000"/>
              </a:lnSpc>
              <a:spcBef>
                <a:spcPts val="1600"/>
              </a:spcBef>
              <a:spcAft>
                <a:spcPts val="0"/>
              </a:spcAft>
              <a:buClr>
                <a:srgbClr val="1B1B1B"/>
              </a:buClr>
              <a:buSzPts val="1600"/>
              <a:buNone/>
              <a:defRPr sz="1600">
                <a:solidFill>
                  <a:srgbClr val="1B1B1B"/>
                </a:solidFill>
              </a:defRPr>
            </a:lvl7pPr>
            <a:lvl8pPr lvl="7" algn="ctr" rtl="0">
              <a:lnSpc>
                <a:spcPct val="115000"/>
              </a:lnSpc>
              <a:spcBef>
                <a:spcPts val="1600"/>
              </a:spcBef>
              <a:spcAft>
                <a:spcPts val="0"/>
              </a:spcAft>
              <a:buClr>
                <a:srgbClr val="1B1B1B"/>
              </a:buClr>
              <a:buSzPts val="1600"/>
              <a:buNone/>
              <a:defRPr sz="1600">
                <a:solidFill>
                  <a:srgbClr val="1B1B1B"/>
                </a:solidFill>
              </a:defRPr>
            </a:lvl8pPr>
            <a:lvl9pPr lvl="8" algn="ctr" rtl="0">
              <a:lnSpc>
                <a:spcPct val="115000"/>
              </a:lnSpc>
              <a:spcBef>
                <a:spcPts val="1600"/>
              </a:spcBef>
              <a:spcAft>
                <a:spcPts val="1600"/>
              </a:spcAft>
              <a:buClr>
                <a:srgbClr val="1B1B1B"/>
              </a:buClr>
              <a:buSzPts val="1600"/>
              <a:buNone/>
              <a:defRPr sz="1600">
                <a:solidFill>
                  <a:srgbClr val="1B1B1B"/>
                </a:solidFill>
              </a:defRPr>
            </a:lvl9pPr>
          </a:lstStyle>
          <a:p>
            <a:endParaRPr/>
          </a:p>
        </p:txBody>
      </p:sp>
      <p:sp>
        <p:nvSpPr>
          <p:cNvPr id="285" name="Google Shape;285;p35"/>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86" name="Google Shape;286;p35"/>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287" name="Google Shape;287;p35"/>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7 Section (Light)">
  <p:cSld name="CUSTOM_20_1">
    <p:spTree>
      <p:nvGrpSpPr>
        <p:cNvPr id="1" name="Shape 288"/>
        <p:cNvGrpSpPr/>
        <p:nvPr/>
      </p:nvGrpSpPr>
      <p:grpSpPr>
        <a:xfrm>
          <a:off x="0" y="0"/>
          <a:ext cx="0" cy="0"/>
          <a:chOff x="0" y="0"/>
          <a:chExt cx="0" cy="0"/>
        </a:xfrm>
      </p:grpSpPr>
      <p:pic>
        <p:nvPicPr>
          <p:cNvPr id="289" name="Google Shape;289;p36"/>
          <p:cNvPicPr preferRelativeResize="0"/>
          <p:nvPr/>
        </p:nvPicPr>
        <p:blipFill rotWithShape="1">
          <a:blip r:embed="rId2">
            <a:alphaModFix amt="15000"/>
          </a:blip>
          <a:srcRect r="49857"/>
          <a:stretch/>
        </p:blipFill>
        <p:spPr>
          <a:xfrm>
            <a:off x="6566349" y="0"/>
            <a:ext cx="2577649" cy="5143499"/>
          </a:xfrm>
          <a:prstGeom prst="rect">
            <a:avLst/>
          </a:prstGeom>
          <a:noFill/>
          <a:ln>
            <a:noFill/>
          </a:ln>
        </p:spPr>
      </p:pic>
      <p:pic>
        <p:nvPicPr>
          <p:cNvPr id="290" name="Google Shape;290;p36"/>
          <p:cNvPicPr preferRelativeResize="0"/>
          <p:nvPr/>
        </p:nvPicPr>
        <p:blipFill rotWithShape="1">
          <a:blip r:embed="rId2">
            <a:alphaModFix amt="15000"/>
          </a:blip>
          <a:srcRect r="49857"/>
          <a:stretch/>
        </p:blipFill>
        <p:spPr>
          <a:xfrm>
            <a:off x="3988699" y="0"/>
            <a:ext cx="2577649" cy="5143499"/>
          </a:xfrm>
          <a:prstGeom prst="rect">
            <a:avLst/>
          </a:prstGeom>
          <a:noFill/>
          <a:ln>
            <a:noFill/>
          </a:ln>
        </p:spPr>
      </p:pic>
      <p:pic>
        <p:nvPicPr>
          <p:cNvPr id="291" name="Google Shape;291;p36"/>
          <p:cNvPicPr preferRelativeResize="0"/>
          <p:nvPr/>
        </p:nvPicPr>
        <p:blipFill rotWithShape="1">
          <a:blip r:embed="rId2">
            <a:alphaModFix amt="15000"/>
          </a:blip>
          <a:srcRect r="49857"/>
          <a:stretch/>
        </p:blipFill>
        <p:spPr>
          <a:xfrm>
            <a:off x="1411049" y="0"/>
            <a:ext cx="2577649" cy="5143499"/>
          </a:xfrm>
          <a:prstGeom prst="rect">
            <a:avLst/>
          </a:prstGeom>
          <a:noFill/>
          <a:ln>
            <a:noFill/>
          </a:ln>
        </p:spPr>
      </p:pic>
      <p:pic>
        <p:nvPicPr>
          <p:cNvPr id="292" name="Google Shape;292;p36"/>
          <p:cNvPicPr preferRelativeResize="0"/>
          <p:nvPr/>
        </p:nvPicPr>
        <p:blipFill rotWithShape="1">
          <a:blip r:embed="rId2">
            <a:alphaModFix amt="15000"/>
          </a:blip>
          <a:srcRect l="22691" r="49855"/>
          <a:stretch/>
        </p:blipFill>
        <p:spPr>
          <a:xfrm>
            <a:off x="-1" y="0"/>
            <a:ext cx="1411049" cy="5143499"/>
          </a:xfrm>
          <a:prstGeom prst="rect">
            <a:avLst/>
          </a:prstGeom>
          <a:noFill/>
          <a:ln>
            <a:noFill/>
          </a:ln>
        </p:spPr>
      </p:pic>
      <p:sp>
        <p:nvSpPr>
          <p:cNvPr id="293" name="Google Shape;293;p36"/>
          <p:cNvSpPr txBox="1">
            <a:spLocks noGrp="1"/>
          </p:cNvSpPr>
          <p:nvPr>
            <p:ph type="title"/>
          </p:nvPr>
        </p:nvSpPr>
        <p:spPr>
          <a:xfrm>
            <a:off x="395287" y="303212"/>
            <a:ext cx="7029000" cy="4446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Clr>
                <a:srgbClr val="1B1B1B"/>
              </a:buClr>
              <a:buSzPts val="2800"/>
              <a:buNone/>
              <a:defRPr sz="5500">
                <a:solidFill>
                  <a:srgbClr val="1B1B1B"/>
                </a:solidFill>
              </a:defRPr>
            </a:lvl1pPr>
            <a:lvl2pPr lvl="1" algn="l" rtl="0">
              <a:lnSpc>
                <a:spcPct val="100000"/>
              </a:lnSpc>
              <a:spcBef>
                <a:spcPts val="0"/>
              </a:spcBef>
              <a:spcAft>
                <a:spcPts val="0"/>
              </a:spcAft>
              <a:buSzPts val="2800"/>
              <a:buNone/>
              <a:defRPr sz="6200">
                <a:solidFill>
                  <a:srgbClr val="FFFFFF"/>
                </a:solidFill>
              </a:defRPr>
            </a:lvl2pPr>
            <a:lvl3pPr lvl="2" algn="l" rtl="0">
              <a:lnSpc>
                <a:spcPct val="100000"/>
              </a:lnSpc>
              <a:spcBef>
                <a:spcPts val="0"/>
              </a:spcBef>
              <a:spcAft>
                <a:spcPts val="0"/>
              </a:spcAft>
              <a:buSzPts val="2800"/>
              <a:buNone/>
              <a:defRPr sz="6200">
                <a:solidFill>
                  <a:srgbClr val="FFFFFF"/>
                </a:solidFill>
              </a:defRPr>
            </a:lvl3pPr>
            <a:lvl4pPr lvl="3" algn="l" rtl="0">
              <a:lnSpc>
                <a:spcPct val="100000"/>
              </a:lnSpc>
              <a:spcBef>
                <a:spcPts val="0"/>
              </a:spcBef>
              <a:spcAft>
                <a:spcPts val="0"/>
              </a:spcAft>
              <a:buSzPts val="2800"/>
              <a:buNone/>
              <a:defRPr sz="6200">
                <a:solidFill>
                  <a:srgbClr val="FFFFFF"/>
                </a:solidFill>
              </a:defRPr>
            </a:lvl4pPr>
            <a:lvl5pPr lvl="4" algn="l" rtl="0">
              <a:lnSpc>
                <a:spcPct val="100000"/>
              </a:lnSpc>
              <a:spcBef>
                <a:spcPts val="0"/>
              </a:spcBef>
              <a:spcAft>
                <a:spcPts val="0"/>
              </a:spcAft>
              <a:buSzPts val="2800"/>
              <a:buNone/>
              <a:defRPr sz="6200">
                <a:solidFill>
                  <a:srgbClr val="FFFFFF"/>
                </a:solidFill>
              </a:defRPr>
            </a:lvl5pPr>
            <a:lvl6pPr lvl="5" algn="l" rtl="0">
              <a:lnSpc>
                <a:spcPct val="100000"/>
              </a:lnSpc>
              <a:spcBef>
                <a:spcPts val="0"/>
              </a:spcBef>
              <a:spcAft>
                <a:spcPts val="0"/>
              </a:spcAft>
              <a:buSzPts val="2800"/>
              <a:buNone/>
              <a:defRPr sz="6200">
                <a:solidFill>
                  <a:srgbClr val="FFFFFF"/>
                </a:solidFill>
              </a:defRPr>
            </a:lvl6pPr>
            <a:lvl7pPr lvl="6" algn="l" rtl="0">
              <a:lnSpc>
                <a:spcPct val="100000"/>
              </a:lnSpc>
              <a:spcBef>
                <a:spcPts val="0"/>
              </a:spcBef>
              <a:spcAft>
                <a:spcPts val="0"/>
              </a:spcAft>
              <a:buSzPts val="2800"/>
              <a:buNone/>
              <a:defRPr sz="6200">
                <a:solidFill>
                  <a:srgbClr val="FFFFFF"/>
                </a:solidFill>
              </a:defRPr>
            </a:lvl7pPr>
            <a:lvl8pPr lvl="7" algn="l" rtl="0">
              <a:lnSpc>
                <a:spcPct val="100000"/>
              </a:lnSpc>
              <a:spcBef>
                <a:spcPts val="0"/>
              </a:spcBef>
              <a:spcAft>
                <a:spcPts val="0"/>
              </a:spcAft>
              <a:buSzPts val="2800"/>
              <a:buNone/>
              <a:defRPr sz="6200">
                <a:solidFill>
                  <a:srgbClr val="FFFFFF"/>
                </a:solidFill>
              </a:defRPr>
            </a:lvl8pPr>
            <a:lvl9pPr lvl="8" algn="l" rtl="0">
              <a:lnSpc>
                <a:spcPct val="100000"/>
              </a:lnSpc>
              <a:spcBef>
                <a:spcPts val="0"/>
              </a:spcBef>
              <a:spcAft>
                <a:spcPts val="0"/>
              </a:spcAft>
              <a:buSzPts val="2800"/>
              <a:buNone/>
              <a:defRPr sz="6200">
                <a:solidFill>
                  <a:srgbClr val="FFFFFF"/>
                </a:solidFill>
              </a:defRPr>
            </a:lvl9pPr>
          </a:lstStyle>
          <a:p>
            <a:endParaRPr/>
          </a:p>
        </p:txBody>
      </p:sp>
      <p:sp>
        <p:nvSpPr>
          <p:cNvPr id="294" name="Google Shape;294;p36"/>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295" name="Google Shape;295;p36"/>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296" name="Google Shape;296;p36"/>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9 Blank Slide (Light w/bg)">
  <p:cSld name="CUSTOM_5_2_1_1_1_1">
    <p:bg>
      <p:bgPr>
        <a:solidFill>
          <a:srgbClr val="FFFFFF"/>
        </a:solidFill>
        <a:effectLst/>
      </p:bgPr>
    </p:bg>
    <p:spTree>
      <p:nvGrpSpPr>
        <p:cNvPr id="1" name="Shape 297"/>
        <p:cNvGrpSpPr/>
        <p:nvPr/>
      </p:nvGrpSpPr>
      <p:grpSpPr>
        <a:xfrm>
          <a:off x="0" y="0"/>
          <a:ext cx="0" cy="0"/>
          <a:chOff x="0" y="0"/>
          <a:chExt cx="0" cy="0"/>
        </a:xfrm>
      </p:grpSpPr>
      <p:pic>
        <p:nvPicPr>
          <p:cNvPr id="298" name="Google Shape;298;p37"/>
          <p:cNvPicPr preferRelativeResize="0"/>
          <p:nvPr/>
        </p:nvPicPr>
        <p:blipFill rotWithShape="1">
          <a:blip r:embed="rId2">
            <a:alphaModFix amt="15000"/>
          </a:blip>
          <a:srcRect r="49857"/>
          <a:stretch/>
        </p:blipFill>
        <p:spPr>
          <a:xfrm>
            <a:off x="6566349" y="0"/>
            <a:ext cx="2577649" cy="5143499"/>
          </a:xfrm>
          <a:prstGeom prst="rect">
            <a:avLst/>
          </a:prstGeom>
          <a:noFill/>
          <a:ln>
            <a:noFill/>
          </a:ln>
        </p:spPr>
      </p:pic>
      <p:pic>
        <p:nvPicPr>
          <p:cNvPr id="299" name="Google Shape;299;p37"/>
          <p:cNvPicPr preferRelativeResize="0"/>
          <p:nvPr/>
        </p:nvPicPr>
        <p:blipFill rotWithShape="1">
          <a:blip r:embed="rId2">
            <a:alphaModFix amt="15000"/>
          </a:blip>
          <a:srcRect r="49857"/>
          <a:stretch/>
        </p:blipFill>
        <p:spPr>
          <a:xfrm>
            <a:off x="3988699" y="0"/>
            <a:ext cx="2577649" cy="5143499"/>
          </a:xfrm>
          <a:prstGeom prst="rect">
            <a:avLst/>
          </a:prstGeom>
          <a:noFill/>
          <a:ln>
            <a:noFill/>
          </a:ln>
        </p:spPr>
      </p:pic>
      <p:pic>
        <p:nvPicPr>
          <p:cNvPr id="300" name="Google Shape;300;p37"/>
          <p:cNvPicPr preferRelativeResize="0"/>
          <p:nvPr/>
        </p:nvPicPr>
        <p:blipFill rotWithShape="1">
          <a:blip r:embed="rId2">
            <a:alphaModFix amt="15000"/>
          </a:blip>
          <a:srcRect r="49857"/>
          <a:stretch/>
        </p:blipFill>
        <p:spPr>
          <a:xfrm>
            <a:off x="1411049" y="0"/>
            <a:ext cx="2577649" cy="5143499"/>
          </a:xfrm>
          <a:prstGeom prst="rect">
            <a:avLst/>
          </a:prstGeom>
          <a:noFill/>
          <a:ln>
            <a:noFill/>
          </a:ln>
        </p:spPr>
      </p:pic>
      <p:pic>
        <p:nvPicPr>
          <p:cNvPr id="301" name="Google Shape;301;p37"/>
          <p:cNvPicPr preferRelativeResize="0"/>
          <p:nvPr/>
        </p:nvPicPr>
        <p:blipFill rotWithShape="1">
          <a:blip r:embed="rId2">
            <a:alphaModFix amt="15000"/>
          </a:blip>
          <a:srcRect l="22691" r="49855"/>
          <a:stretch/>
        </p:blipFill>
        <p:spPr>
          <a:xfrm>
            <a:off x="-1" y="0"/>
            <a:ext cx="1411049" cy="5143499"/>
          </a:xfrm>
          <a:prstGeom prst="rect">
            <a:avLst/>
          </a:prstGeom>
          <a:noFill/>
          <a:ln>
            <a:noFill/>
          </a:ln>
        </p:spPr>
      </p:pic>
      <p:sp>
        <p:nvSpPr>
          <p:cNvPr id="302" name="Google Shape;302;p37"/>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303" name="Google Shape;303;p37"/>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304" name="Google Shape;304;p37"/>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0 Blank Slide (Dark)">
  <p:cSld name="CUSTOM_5_2_1">
    <p:bg>
      <p:bgPr>
        <a:solidFill>
          <a:schemeClr val="dk1"/>
        </a:solidFill>
        <a:effectLst/>
      </p:bgPr>
    </p:bg>
    <p:spTree>
      <p:nvGrpSpPr>
        <p:cNvPr id="1" name="Shape 305"/>
        <p:cNvGrpSpPr/>
        <p:nvPr/>
      </p:nvGrpSpPr>
      <p:grpSpPr>
        <a:xfrm>
          <a:off x="0" y="0"/>
          <a:ext cx="0" cy="0"/>
          <a:chOff x="0" y="0"/>
          <a:chExt cx="0" cy="0"/>
        </a:xfrm>
      </p:grpSpPr>
      <p:sp>
        <p:nvSpPr>
          <p:cNvPr id="306" name="Google Shape;306;p38"/>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307" name="Google Shape;307;p38"/>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308" name="Google Shape;308;p38"/>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1 Blank Slide (Dark w/bg)">
  <p:cSld name="CUSTOM_5_2_1_1">
    <p:bg>
      <p:bgPr>
        <a:solidFill>
          <a:schemeClr val="dk1"/>
        </a:solidFill>
        <a:effectLst/>
      </p:bgPr>
    </p:bg>
    <p:spTree>
      <p:nvGrpSpPr>
        <p:cNvPr id="1" name="Shape 309"/>
        <p:cNvGrpSpPr/>
        <p:nvPr/>
      </p:nvGrpSpPr>
      <p:grpSpPr>
        <a:xfrm>
          <a:off x="0" y="0"/>
          <a:ext cx="0" cy="0"/>
          <a:chOff x="0" y="0"/>
          <a:chExt cx="0" cy="0"/>
        </a:xfrm>
      </p:grpSpPr>
      <p:pic>
        <p:nvPicPr>
          <p:cNvPr id="310" name="Google Shape;310;p39"/>
          <p:cNvPicPr preferRelativeResize="0"/>
          <p:nvPr/>
        </p:nvPicPr>
        <p:blipFill rotWithShape="1">
          <a:blip r:embed="rId2">
            <a:alphaModFix amt="30000"/>
          </a:blip>
          <a:srcRect r="49857"/>
          <a:stretch/>
        </p:blipFill>
        <p:spPr>
          <a:xfrm>
            <a:off x="6566349" y="0"/>
            <a:ext cx="2577649" cy="5143499"/>
          </a:xfrm>
          <a:prstGeom prst="rect">
            <a:avLst/>
          </a:prstGeom>
          <a:noFill/>
          <a:ln>
            <a:noFill/>
          </a:ln>
        </p:spPr>
      </p:pic>
      <p:pic>
        <p:nvPicPr>
          <p:cNvPr id="311" name="Google Shape;311;p39"/>
          <p:cNvPicPr preferRelativeResize="0"/>
          <p:nvPr/>
        </p:nvPicPr>
        <p:blipFill rotWithShape="1">
          <a:blip r:embed="rId2">
            <a:alphaModFix amt="30000"/>
          </a:blip>
          <a:srcRect r="49857"/>
          <a:stretch/>
        </p:blipFill>
        <p:spPr>
          <a:xfrm>
            <a:off x="3988699" y="0"/>
            <a:ext cx="2577649" cy="5143499"/>
          </a:xfrm>
          <a:prstGeom prst="rect">
            <a:avLst/>
          </a:prstGeom>
          <a:noFill/>
          <a:ln>
            <a:noFill/>
          </a:ln>
        </p:spPr>
      </p:pic>
      <p:pic>
        <p:nvPicPr>
          <p:cNvPr id="312" name="Google Shape;312;p39"/>
          <p:cNvPicPr preferRelativeResize="0"/>
          <p:nvPr/>
        </p:nvPicPr>
        <p:blipFill rotWithShape="1">
          <a:blip r:embed="rId2">
            <a:alphaModFix amt="30000"/>
          </a:blip>
          <a:srcRect r="49857"/>
          <a:stretch/>
        </p:blipFill>
        <p:spPr>
          <a:xfrm>
            <a:off x="1411049" y="0"/>
            <a:ext cx="2577649" cy="5143499"/>
          </a:xfrm>
          <a:prstGeom prst="rect">
            <a:avLst/>
          </a:prstGeom>
          <a:noFill/>
          <a:ln>
            <a:noFill/>
          </a:ln>
        </p:spPr>
      </p:pic>
      <p:pic>
        <p:nvPicPr>
          <p:cNvPr id="313" name="Google Shape;313;p39"/>
          <p:cNvPicPr preferRelativeResize="0"/>
          <p:nvPr/>
        </p:nvPicPr>
        <p:blipFill rotWithShape="1">
          <a:blip r:embed="rId2">
            <a:alphaModFix amt="30000"/>
          </a:blip>
          <a:srcRect l="22691" r="49855"/>
          <a:stretch/>
        </p:blipFill>
        <p:spPr>
          <a:xfrm>
            <a:off x="-1" y="0"/>
            <a:ext cx="1411049" cy="5143499"/>
          </a:xfrm>
          <a:prstGeom prst="rect">
            <a:avLst/>
          </a:prstGeom>
          <a:noFill/>
          <a:ln>
            <a:noFill/>
          </a:ln>
        </p:spPr>
      </p:pic>
      <p:sp>
        <p:nvSpPr>
          <p:cNvPr id="314" name="Google Shape;314;p39"/>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900" b="0" i="0" u="none" strike="noStrike" cap="none">
                <a:solidFill>
                  <a:srgbClr val="FFFFFF"/>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315" name="Google Shape;315;p39"/>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316" name="Google Shape;316;p39"/>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b="0" i="0" u="none" strike="noStrike" cap="none">
                <a:solidFill>
                  <a:srgbClr val="666666"/>
                </a:solidFill>
                <a:latin typeface="Proxima Nova"/>
                <a:ea typeface="Proxima Nova"/>
                <a:cs typeface="Proxima Nova"/>
                <a:sym typeface="Proxima Nova"/>
              </a:rPr>
              <a:t>PROPRIETARY &amp; CONFIDENTIAL</a:t>
            </a:r>
            <a:endParaRPr sz="700" b="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01 Cover Page">
  <p:cSld name="Cover page">
    <p:bg>
      <p:bgPr>
        <a:solidFill>
          <a:schemeClr val="dk1"/>
        </a:solidFill>
        <a:effectLst/>
      </p:bgPr>
    </p:bg>
    <p:spTree>
      <p:nvGrpSpPr>
        <p:cNvPr id="1" name="Shape 321"/>
        <p:cNvGrpSpPr/>
        <p:nvPr/>
      </p:nvGrpSpPr>
      <p:grpSpPr>
        <a:xfrm>
          <a:off x="0" y="0"/>
          <a:ext cx="0" cy="0"/>
          <a:chOff x="0" y="0"/>
          <a:chExt cx="0" cy="0"/>
        </a:xfrm>
      </p:grpSpPr>
      <p:pic>
        <p:nvPicPr>
          <p:cNvPr id="322" name="Google Shape;322;p41"/>
          <p:cNvPicPr preferRelativeResize="0"/>
          <p:nvPr/>
        </p:nvPicPr>
        <p:blipFill rotWithShape="1">
          <a:blip r:embed="rId2">
            <a:alphaModFix amt="30000"/>
          </a:blip>
          <a:srcRect r="49857"/>
          <a:stretch/>
        </p:blipFill>
        <p:spPr>
          <a:xfrm>
            <a:off x="6566349" y="0"/>
            <a:ext cx="2577649" cy="5143499"/>
          </a:xfrm>
          <a:prstGeom prst="rect">
            <a:avLst/>
          </a:prstGeom>
          <a:noFill/>
          <a:ln>
            <a:noFill/>
          </a:ln>
        </p:spPr>
      </p:pic>
      <p:pic>
        <p:nvPicPr>
          <p:cNvPr id="323" name="Google Shape;323;p41"/>
          <p:cNvPicPr preferRelativeResize="0"/>
          <p:nvPr/>
        </p:nvPicPr>
        <p:blipFill rotWithShape="1">
          <a:blip r:embed="rId2">
            <a:alphaModFix amt="30000"/>
          </a:blip>
          <a:srcRect r="49857"/>
          <a:stretch/>
        </p:blipFill>
        <p:spPr>
          <a:xfrm>
            <a:off x="3988699" y="0"/>
            <a:ext cx="2577649" cy="5143499"/>
          </a:xfrm>
          <a:prstGeom prst="rect">
            <a:avLst/>
          </a:prstGeom>
          <a:noFill/>
          <a:ln>
            <a:noFill/>
          </a:ln>
        </p:spPr>
      </p:pic>
      <p:pic>
        <p:nvPicPr>
          <p:cNvPr id="324" name="Google Shape;324;p41"/>
          <p:cNvPicPr preferRelativeResize="0"/>
          <p:nvPr/>
        </p:nvPicPr>
        <p:blipFill rotWithShape="1">
          <a:blip r:embed="rId2">
            <a:alphaModFix amt="30000"/>
          </a:blip>
          <a:srcRect r="49857"/>
          <a:stretch/>
        </p:blipFill>
        <p:spPr>
          <a:xfrm>
            <a:off x="1411049" y="0"/>
            <a:ext cx="2577649" cy="5143499"/>
          </a:xfrm>
          <a:prstGeom prst="rect">
            <a:avLst/>
          </a:prstGeom>
          <a:noFill/>
          <a:ln>
            <a:noFill/>
          </a:ln>
        </p:spPr>
      </p:pic>
      <p:pic>
        <p:nvPicPr>
          <p:cNvPr id="325" name="Google Shape;325;p41"/>
          <p:cNvPicPr preferRelativeResize="0"/>
          <p:nvPr/>
        </p:nvPicPr>
        <p:blipFill rotWithShape="1">
          <a:blip r:embed="rId2">
            <a:alphaModFix amt="30000"/>
          </a:blip>
          <a:srcRect l="22693" r="49855"/>
          <a:stretch/>
        </p:blipFill>
        <p:spPr>
          <a:xfrm>
            <a:off x="-1" y="0"/>
            <a:ext cx="1411049" cy="5143499"/>
          </a:xfrm>
          <a:prstGeom prst="rect">
            <a:avLst/>
          </a:prstGeom>
          <a:noFill/>
          <a:ln>
            <a:noFill/>
          </a:ln>
        </p:spPr>
      </p:pic>
      <p:sp>
        <p:nvSpPr>
          <p:cNvPr id="326" name="Google Shape;326;p41"/>
          <p:cNvSpPr txBox="1">
            <a:spLocks noGrp="1"/>
          </p:cNvSpPr>
          <p:nvPr>
            <p:ph type="ctrTitle"/>
          </p:nvPr>
        </p:nvSpPr>
        <p:spPr>
          <a:xfrm>
            <a:off x="395287" y="1169416"/>
            <a:ext cx="7504200" cy="2446800"/>
          </a:xfrm>
          <a:prstGeom prst="rect">
            <a:avLst/>
          </a:prstGeom>
          <a:noFill/>
          <a:ln>
            <a:noFill/>
          </a:ln>
        </p:spPr>
        <p:txBody>
          <a:bodyPr spcFirstLastPara="1" wrap="square" lIns="0" tIns="0" rIns="0" bIns="0" anchor="b" anchorCtr="0">
            <a:noAutofit/>
          </a:bodyPr>
          <a:lstStyle>
            <a:lvl1pPr lvl="0" algn="l" rtl="0">
              <a:lnSpc>
                <a:spcPct val="85000"/>
              </a:lnSpc>
              <a:spcBef>
                <a:spcPts val="0"/>
              </a:spcBef>
              <a:spcAft>
                <a:spcPts val="0"/>
              </a:spcAft>
              <a:buClr>
                <a:srgbClr val="FFFFFF"/>
              </a:buClr>
              <a:buSzPts val="4800"/>
              <a:buNone/>
              <a:defRPr sz="6000">
                <a:solidFill>
                  <a:srgbClr val="FFFFFF"/>
                </a:solidFill>
              </a:defRPr>
            </a:lvl1pPr>
            <a:lvl2pPr lvl="1" algn="l" rtl="0">
              <a:lnSpc>
                <a:spcPct val="85000"/>
              </a:lnSpc>
              <a:spcBef>
                <a:spcPts val="0"/>
              </a:spcBef>
              <a:spcAft>
                <a:spcPts val="0"/>
              </a:spcAft>
              <a:buSzPts val="4800"/>
              <a:buFont typeface="Montserrat"/>
              <a:buNone/>
              <a:defRPr sz="4800" b="1">
                <a:latin typeface="Montserrat"/>
                <a:ea typeface="Montserrat"/>
                <a:cs typeface="Montserrat"/>
                <a:sym typeface="Montserrat"/>
              </a:defRPr>
            </a:lvl2pPr>
            <a:lvl3pPr lvl="2" algn="l" rtl="0">
              <a:lnSpc>
                <a:spcPct val="85000"/>
              </a:lnSpc>
              <a:spcBef>
                <a:spcPts val="0"/>
              </a:spcBef>
              <a:spcAft>
                <a:spcPts val="0"/>
              </a:spcAft>
              <a:buSzPts val="4800"/>
              <a:buFont typeface="Montserrat"/>
              <a:buNone/>
              <a:defRPr sz="4800" b="1">
                <a:latin typeface="Montserrat"/>
                <a:ea typeface="Montserrat"/>
                <a:cs typeface="Montserrat"/>
                <a:sym typeface="Montserrat"/>
              </a:defRPr>
            </a:lvl3pPr>
            <a:lvl4pPr lvl="3" algn="l" rtl="0">
              <a:lnSpc>
                <a:spcPct val="85000"/>
              </a:lnSpc>
              <a:spcBef>
                <a:spcPts val="0"/>
              </a:spcBef>
              <a:spcAft>
                <a:spcPts val="0"/>
              </a:spcAft>
              <a:buSzPts val="4800"/>
              <a:buFont typeface="Montserrat"/>
              <a:buNone/>
              <a:defRPr sz="4800" b="1">
                <a:latin typeface="Montserrat"/>
                <a:ea typeface="Montserrat"/>
                <a:cs typeface="Montserrat"/>
                <a:sym typeface="Montserrat"/>
              </a:defRPr>
            </a:lvl4pPr>
            <a:lvl5pPr lvl="4" algn="l" rtl="0">
              <a:lnSpc>
                <a:spcPct val="85000"/>
              </a:lnSpc>
              <a:spcBef>
                <a:spcPts val="0"/>
              </a:spcBef>
              <a:spcAft>
                <a:spcPts val="0"/>
              </a:spcAft>
              <a:buSzPts val="4800"/>
              <a:buFont typeface="Montserrat"/>
              <a:buNone/>
              <a:defRPr sz="4800" b="1">
                <a:latin typeface="Montserrat"/>
                <a:ea typeface="Montserrat"/>
                <a:cs typeface="Montserrat"/>
                <a:sym typeface="Montserrat"/>
              </a:defRPr>
            </a:lvl5pPr>
            <a:lvl6pPr lvl="5" algn="l" rtl="0">
              <a:lnSpc>
                <a:spcPct val="85000"/>
              </a:lnSpc>
              <a:spcBef>
                <a:spcPts val="0"/>
              </a:spcBef>
              <a:spcAft>
                <a:spcPts val="0"/>
              </a:spcAft>
              <a:buSzPts val="4800"/>
              <a:buFont typeface="Montserrat"/>
              <a:buNone/>
              <a:defRPr sz="4800" b="1">
                <a:latin typeface="Montserrat"/>
                <a:ea typeface="Montserrat"/>
                <a:cs typeface="Montserrat"/>
                <a:sym typeface="Montserrat"/>
              </a:defRPr>
            </a:lvl6pPr>
            <a:lvl7pPr lvl="6" algn="l" rtl="0">
              <a:lnSpc>
                <a:spcPct val="85000"/>
              </a:lnSpc>
              <a:spcBef>
                <a:spcPts val="0"/>
              </a:spcBef>
              <a:spcAft>
                <a:spcPts val="0"/>
              </a:spcAft>
              <a:buSzPts val="4800"/>
              <a:buFont typeface="Montserrat"/>
              <a:buNone/>
              <a:defRPr sz="4800" b="1">
                <a:latin typeface="Montserrat"/>
                <a:ea typeface="Montserrat"/>
                <a:cs typeface="Montserrat"/>
                <a:sym typeface="Montserrat"/>
              </a:defRPr>
            </a:lvl7pPr>
            <a:lvl8pPr lvl="7" algn="l" rtl="0">
              <a:lnSpc>
                <a:spcPct val="85000"/>
              </a:lnSpc>
              <a:spcBef>
                <a:spcPts val="0"/>
              </a:spcBef>
              <a:spcAft>
                <a:spcPts val="0"/>
              </a:spcAft>
              <a:buSzPts val="4800"/>
              <a:buFont typeface="Montserrat"/>
              <a:buNone/>
              <a:defRPr sz="4800" b="1">
                <a:latin typeface="Montserrat"/>
                <a:ea typeface="Montserrat"/>
                <a:cs typeface="Montserrat"/>
                <a:sym typeface="Montserrat"/>
              </a:defRPr>
            </a:lvl8pPr>
            <a:lvl9pPr lvl="8" algn="l" rtl="0">
              <a:lnSpc>
                <a:spcPct val="85000"/>
              </a:lnSpc>
              <a:spcBef>
                <a:spcPts val="0"/>
              </a:spcBef>
              <a:spcAft>
                <a:spcPts val="0"/>
              </a:spcAft>
              <a:buSzPts val="4800"/>
              <a:buFont typeface="Montserrat"/>
              <a:buNone/>
              <a:defRPr sz="4800" b="1">
                <a:latin typeface="Montserrat"/>
                <a:ea typeface="Montserrat"/>
                <a:cs typeface="Montserrat"/>
                <a:sym typeface="Montserrat"/>
              </a:defRPr>
            </a:lvl9pPr>
          </a:lstStyle>
          <a:p>
            <a:endParaRPr/>
          </a:p>
        </p:txBody>
      </p:sp>
      <p:sp>
        <p:nvSpPr>
          <p:cNvPr id="327" name="Google Shape;327;p41"/>
          <p:cNvSpPr txBox="1">
            <a:spLocks noGrp="1"/>
          </p:cNvSpPr>
          <p:nvPr>
            <p:ph type="subTitle" idx="1"/>
          </p:nvPr>
        </p:nvSpPr>
        <p:spPr>
          <a:xfrm>
            <a:off x="395287" y="3676156"/>
            <a:ext cx="7504200" cy="2979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1pPr>
            <a:lvl2pPr lvl="1"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2pPr>
            <a:lvl3pPr lvl="2"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3pPr>
            <a:lvl4pPr lvl="3"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4pPr>
            <a:lvl5pPr lvl="4"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5pPr>
            <a:lvl6pPr lvl="5"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6pPr>
            <a:lvl7pPr lvl="6"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7pPr>
            <a:lvl8pPr lvl="7"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8pPr>
            <a:lvl9pPr lvl="8" algn="l" rtl="0">
              <a:lnSpc>
                <a:spcPct val="95000"/>
              </a:lnSpc>
              <a:spcBef>
                <a:spcPts val="0"/>
              </a:spcBef>
              <a:spcAft>
                <a:spcPts val="0"/>
              </a:spcAft>
              <a:buClr>
                <a:srgbClr val="FFFFFF"/>
              </a:buClr>
              <a:buSzPts val="1400"/>
              <a:buFont typeface="Proxima Nova"/>
              <a:buNone/>
              <a:defRPr sz="1400">
                <a:solidFill>
                  <a:srgbClr val="FFFFFF"/>
                </a:solidFill>
                <a:latin typeface="Proxima Nova"/>
                <a:ea typeface="Proxima Nova"/>
                <a:cs typeface="Proxima Nova"/>
                <a:sym typeface="Proxima Nova"/>
              </a:defRPr>
            </a:lvl9pPr>
          </a:lstStyle>
          <a:p>
            <a:endParaRPr/>
          </a:p>
        </p:txBody>
      </p:sp>
      <p:sp>
        <p:nvSpPr>
          <p:cNvPr id="328" name="Google Shape;328;p41"/>
          <p:cNvSpPr txBox="1"/>
          <p:nvPr/>
        </p:nvSpPr>
        <p:spPr>
          <a:xfrm>
            <a:off x="7453033" y="4595672"/>
            <a:ext cx="1295700" cy="1716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FFFFFF"/>
                </a:solidFill>
                <a:latin typeface="Proxima Nova"/>
                <a:ea typeface="Proxima Nova"/>
                <a:cs typeface="Proxima Nova"/>
                <a:sym typeface="Proxima Nova"/>
              </a:rPr>
              <a:t>PROPRIETARY &amp; CONFIDENTIAL</a:t>
            </a:r>
            <a:endParaRPr sz="700" i="0" u="none" strike="noStrike" cap="none">
              <a:solidFill>
                <a:srgbClr val="FFFFFF"/>
              </a:solidFill>
              <a:latin typeface="Proxima Nova"/>
              <a:ea typeface="Proxima Nova"/>
              <a:cs typeface="Proxima Nova"/>
              <a:sym typeface="Proxima Nova"/>
            </a:endParaRPr>
          </a:p>
        </p:txBody>
      </p:sp>
      <p:sp>
        <p:nvSpPr>
          <p:cNvPr id="329" name="Google Shape;329;p41"/>
          <p:cNvSpPr txBox="1">
            <a:spLocks noGrp="1"/>
          </p:cNvSpPr>
          <p:nvPr>
            <p:ph type="subTitle" idx="2"/>
          </p:nvPr>
        </p:nvSpPr>
        <p:spPr>
          <a:xfrm>
            <a:off x="395300" y="4595675"/>
            <a:ext cx="2513100" cy="171600"/>
          </a:xfrm>
          <a:prstGeom prst="rect">
            <a:avLst/>
          </a:prstGeom>
        </p:spPr>
        <p:txBody>
          <a:bodyPr spcFirstLastPara="1" wrap="square" lIns="0" tIns="0" rIns="0" bIns="0" anchor="t" anchorCtr="0">
            <a:noAutofit/>
          </a:bodyPr>
          <a:lstStyle>
            <a:lvl1pPr lvl="0" rtl="0">
              <a:spcBef>
                <a:spcPts val="0"/>
              </a:spcBef>
              <a:spcAft>
                <a:spcPts val="0"/>
              </a:spcAft>
              <a:buClr>
                <a:srgbClr val="FFFFFF"/>
              </a:buClr>
              <a:buSzPts val="1100"/>
              <a:buFont typeface="Proxima Nova"/>
              <a:buNone/>
              <a:defRPr sz="1100">
                <a:solidFill>
                  <a:srgbClr val="FFFFFF"/>
                </a:solidFill>
                <a:latin typeface="Proxima Nova"/>
                <a:ea typeface="Proxima Nova"/>
                <a:cs typeface="Proxima Nova"/>
                <a:sym typeface="Proxima Nova"/>
              </a:defRPr>
            </a:lvl1pPr>
            <a:lvl2pPr lvl="1" rtl="0">
              <a:spcBef>
                <a:spcPts val="0"/>
              </a:spcBef>
              <a:spcAft>
                <a:spcPts val="0"/>
              </a:spcAft>
              <a:buClr>
                <a:srgbClr val="FFFFFF"/>
              </a:buClr>
              <a:buSzPts val="1200"/>
              <a:buFont typeface="Proxima Nova"/>
              <a:buNone/>
              <a:defRPr>
                <a:solidFill>
                  <a:srgbClr val="FFFFFF"/>
                </a:solidFill>
                <a:latin typeface="Proxima Nova"/>
                <a:ea typeface="Proxima Nova"/>
                <a:cs typeface="Proxima Nova"/>
                <a:sym typeface="Proxima Nova"/>
              </a:defRPr>
            </a:lvl2pPr>
            <a:lvl3pPr lvl="2" rtl="0">
              <a:spcBef>
                <a:spcPts val="0"/>
              </a:spcBef>
              <a:spcAft>
                <a:spcPts val="0"/>
              </a:spcAft>
              <a:buClr>
                <a:srgbClr val="FFFFFF"/>
              </a:buClr>
              <a:buSzPts val="1100"/>
              <a:buFont typeface="Proxima Nova"/>
              <a:buNone/>
              <a:defRPr>
                <a:solidFill>
                  <a:srgbClr val="FFFFFF"/>
                </a:solidFill>
                <a:latin typeface="Proxima Nova"/>
                <a:ea typeface="Proxima Nova"/>
                <a:cs typeface="Proxima Nova"/>
                <a:sym typeface="Proxima Nova"/>
              </a:defRPr>
            </a:lvl3pPr>
            <a:lvl4pPr lvl="3" rtl="0">
              <a:spcBef>
                <a:spcPts val="0"/>
              </a:spcBef>
              <a:spcAft>
                <a:spcPts val="0"/>
              </a:spcAft>
              <a:buClr>
                <a:srgbClr val="FFFFFF"/>
              </a:buClr>
              <a:buSzPts val="1100"/>
              <a:buFont typeface="Proxima Nova"/>
              <a:buNone/>
              <a:defRPr>
                <a:solidFill>
                  <a:srgbClr val="FFFFFF"/>
                </a:solidFill>
                <a:latin typeface="Proxima Nova"/>
                <a:ea typeface="Proxima Nova"/>
                <a:cs typeface="Proxima Nova"/>
                <a:sym typeface="Proxima Nova"/>
              </a:defRPr>
            </a:lvl4pPr>
            <a:lvl5pPr lvl="4" rtl="0">
              <a:spcBef>
                <a:spcPts val="0"/>
              </a:spcBef>
              <a:spcAft>
                <a:spcPts val="0"/>
              </a:spcAft>
              <a:buClr>
                <a:srgbClr val="FFFFFF"/>
              </a:buClr>
              <a:buSzPts val="1100"/>
              <a:buFont typeface="Proxima Nova"/>
              <a:buNone/>
              <a:defRPr>
                <a:solidFill>
                  <a:srgbClr val="FFFFFF"/>
                </a:solidFill>
                <a:latin typeface="Proxima Nova"/>
                <a:ea typeface="Proxima Nova"/>
                <a:cs typeface="Proxima Nova"/>
                <a:sym typeface="Proxima Nova"/>
              </a:defRPr>
            </a:lvl5pPr>
            <a:lvl6pPr lvl="5" rtl="0">
              <a:spcBef>
                <a:spcPts val="0"/>
              </a:spcBef>
              <a:spcAft>
                <a:spcPts val="0"/>
              </a:spcAft>
              <a:buClr>
                <a:srgbClr val="FFFFFF"/>
              </a:buClr>
              <a:buSzPts val="1100"/>
              <a:buFont typeface="Proxima Nova"/>
              <a:buNone/>
              <a:defRPr>
                <a:solidFill>
                  <a:srgbClr val="FFFFFF"/>
                </a:solidFill>
                <a:latin typeface="Proxima Nova"/>
                <a:ea typeface="Proxima Nova"/>
                <a:cs typeface="Proxima Nova"/>
                <a:sym typeface="Proxima Nova"/>
              </a:defRPr>
            </a:lvl6pPr>
            <a:lvl7pPr lvl="6" rtl="0">
              <a:spcBef>
                <a:spcPts val="0"/>
              </a:spcBef>
              <a:spcAft>
                <a:spcPts val="0"/>
              </a:spcAft>
              <a:buClr>
                <a:srgbClr val="FFFFFF"/>
              </a:buClr>
              <a:buSzPts val="1000"/>
              <a:buFont typeface="Proxima Nova"/>
              <a:buNone/>
              <a:defRPr>
                <a:solidFill>
                  <a:srgbClr val="FFFFFF"/>
                </a:solidFill>
                <a:latin typeface="Proxima Nova"/>
                <a:ea typeface="Proxima Nova"/>
                <a:cs typeface="Proxima Nova"/>
                <a:sym typeface="Proxima Nova"/>
              </a:defRPr>
            </a:lvl7pPr>
            <a:lvl8pPr lvl="7" rtl="0">
              <a:spcBef>
                <a:spcPts val="0"/>
              </a:spcBef>
              <a:spcAft>
                <a:spcPts val="0"/>
              </a:spcAft>
              <a:buClr>
                <a:srgbClr val="FFFFFF"/>
              </a:buClr>
              <a:buSzPts val="900"/>
              <a:buFont typeface="Proxima Nova"/>
              <a:buNone/>
              <a:defRPr>
                <a:solidFill>
                  <a:srgbClr val="FFFFFF"/>
                </a:solidFill>
                <a:latin typeface="Proxima Nova"/>
                <a:ea typeface="Proxima Nova"/>
                <a:cs typeface="Proxima Nova"/>
                <a:sym typeface="Proxima Nova"/>
              </a:defRPr>
            </a:lvl8pPr>
            <a:lvl9pPr lvl="8" rtl="0">
              <a:spcBef>
                <a:spcPts val="0"/>
              </a:spcBef>
              <a:spcAft>
                <a:spcPts val="0"/>
              </a:spcAft>
              <a:buClr>
                <a:srgbClr val="FFFFFF"/>
              </a:buClr>
              <a:buSzPts val="700"/>
              <a:buFont typeface="Proxima Nova"/>
              <a:buNone/>
              <a:defRPr>
                <a:solidFill>
                  <a:srgbClr val="FFFFFF"/>
                </a:solidFill>
                <a:latin typeface="Proxima Nova"/>
                <a:ea typeface="Proxima Nova"/>
                <a:cs typeface="Proxima Nova"/>
                <a:sym typeface="Proxima Nova"/>
              </a:defRPr>
            </a:lvl9pPr>
          </a:lstStyle>
          <a:p>
            <a:endParaRPr/>
          </a:p>
        </p:txBody>
      </p:sp>
      <p:pic>
        <p:nvPicPr>
          <p:cNvPr id="330" name="Google Shape;330;p41"/>
          <p:cNvPicPr preferRelativeResize="0"/>
          <p:nvPr/>
        </p:nvPicPr>
        <p:blipFill>
          <a:blip r:embed="rId3">
            <a:alphaModFix/>
          </a:blip>
          <a:stretch>
            <a:fillRect/>
          </a:stretch>
        </p:blipFill>
        <p:spPr>
          <a:xfrm>
            <a:off x="411700" y="303225"/>
            <a:ext cx="2093825" cy="2635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02 Confidentiality">
  <p:cSld name="CUSTOM_4">
    <p:bg>
      <p:bgPr>
        <a:solidFill>
          <a:schemeClr val="dk1"/>
        </a:solidFill>
        <a:effectLst/>
      </p:bgPr>
    </p:bg>
    <p:spTree>
      <p:nvGrpSpPr>
        <p:cNvPr id="1" name="Shape 331"/>
        <p:cNvGrpSpPr/>
        <p:nvPr/>
      </p:nvGrpSpPr>
      <p:grpSpPr>
        <a:xfrm>
          <a:off x="0" y="0"/>
          <a:ext cx="0" cy="0"/>
          <a:chOff x="0" y="0"/>
          <a:chExt cx="0" cy="0"/>
        </a:xfrm>
      </p:grpSpPr>
      <p:sp>
        <p:nvSpPr>
          <p:cNvPr id="332" name="Google Shape;332;p42"/>
          <p:cNvSpPr txBox="1">
            <a:spLocks noGrp="1"/>
          </p:cNvSpPr>
          <p:nvPr>
            <p:ph type="sldNum" idx="12"/>
          </p:nvPr>
        </p:nvSpPr>
        <p:spPr>
          <a:xfrm>
            <a:off x="8200013" y="4877442"/>
            <a:ext cx="548700" cy="1539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33" name="Google Shape;333;p42"/>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pic>
        <p:nvPicPr>
          <p:cNvPr id="334" name="Google Shape;334;p42"/>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335" name="Google Shape;335;p42"/>
          <p:cNvSpPr txBox="1"/>
          <p:nvPr/>
        </p:nvSpPr>
        <p:spPr>
          <a:xfrm>
            <a:off x="395288" y="2087745"/>
            <a:ext cx="1724700" cy="2154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1400" b="1" i="0" u="none" strike="noStrike" cap="none">
                <a:solidFill>
                  <a:schemeClr val="lt1"/>
                </a:solidFill>
                <a:latin typeface="Proxima Nova"/>
                <a:ea typeface="Proxima Nova"/>
                <a:cs typeface="Proxima Nova"/>
                <a:sym typeface="Proxima Nova"/>
              </a:rPr>
              <a:t>CONFIDENTIALITY</a:t>
            </a:r>
            <a:endParaRPr>
              <a:latin typeface="Proxima Nova"/>
              <a:ea typeface="Proxima Nova"/>
              <a:cs typeface="Proxima Nova"/>
              <a:sym typeface="Proxima Nova"/>
            </a:endParaRPr>
          </a:p>
        </p:txBody>
      </p:sp>
      <p:sp>
        <p:nvSpPr>
          <p:cNvPr id="336" name="Google Shape;336;p42"/>
          <p:cNvSpPr txBox="1"/>
          <p:nvPr/>
        </p:nvSpPr>
        <p:spPr>
          <a:xfrm>
            <a:off x="395288" y="2468070"/>
            <a:ext cx="6224100" cy="831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 sz="900" i="0" u="none" strike="noStrike" cap="none">
                <a:solidFill>
                  <a:schemeClr val="lt1"/>
                </a:solidFill>
                <a:latin typeface="Proxima Nova"/>
                <a:ea typeface="Proxima Nova"/>
                <a:cs typeface="Proxima Nova"/>
                <a:sym typeface="Proxima Nova"/>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latin typeface="Proxima Nova"/>
              <a:ea typeface="Proxima Nova"/>
              <a:cs typeface="Proxima Nova"/>
              <a:sym typeface="Proxima Nova"/>
            </a:endParaRPr>
          </a:p>
          <a:p>
            <a:pPr marL="0" marR="0" lvl="0" indent="0" algn="l" rtl="0">
              <a:lnSpc>
                <a:spcPct val="100000"/>
              </a:lnSpc>
              <a:spcBef>
                <a:spcPts val="0"/>
              </a:spcBef>
              <a:spcAft>
                <a:spcPts val="0"/>
              </a:spcAft>
              <a:buNone/>
            </a:pPr>
            <a:endParaRPr sz="900" i="0" u="none" strike="noStrike" cap="none">
              <a:solidFill>
                <a:schemeClr val="lt1"/>
              </a:solidFill>
              <a:latin typeface="Proxima Nova"/>
              <a:ea typeface="Proxima Nova"/>
              <a:cs typeface="Proxima Nova"/>
              <a:sym typeface="Proxima Nova"/>
            </a:endParaRPr>
          </a:p>
          <a:p>
            <a:pPr marL="0" marR="0" lvl="0" indent="0" algn="l" rtl="0">
              <a:lnSpc>
                <a:spcPct val="100000"/>
              </a:lnSpc>
              <a:spcBef>
                <a:spcPts val="0"/>
              </a:spcBef>
              <a:spcAft>
                <a:spcPts val="0"/>
              </a:spcAft>
              <a:buNone/>
            </a:pPr>
            <a:r>
              <a:rPr lang="en" sz="900" b="1" i="0" u="none" strike="noStrike" cap="none">
                <a:solidFill>
                  <a:schemeClr val="lt1"/>
                </a:solidFill>
                <a:latin typeface="Proxima Nova"/>
                <a:ea typeface="Proxima Nova"/>
                <a:cs typeface="Proxima Nova"/>
                <a:sym typeface="Proxima Nova"/>
              </a:rPr>
              <a:t>© </a:t>
            </a:r>
            <a:r>
              <a:rPr lang="en" sz="900" i="0" u="none" strike="noStrike" cap="none">
                <a:solidFill>
                  <a:schemeClr val="lt1"/>
                </a:solidFill>
                <a:latin typeface="Proxima Nova"/>
                <a:ea typeface="Proxima Nova"/>
                <a:cs typeface="Proxima Nova"/>
                <a:sym typeface="Proxima Nova"/>
              </a:rPr>
              <a:t>Modus Create</a:t>
            </a:r>
            <a:endParaRPr sz="900" i="0" u="none" strike="noStrike" cap="none">
              <a:solidFill>
                <a:schemeClr val="lt1"/>
              </a:solidFill>
              <a:latin typeface="Proxima Nova"/>
              <a:ea typeface="Proxima Nova"/>
              <a:cs typeface="Proxima Nova"/>
              <a:sym typeface="Proxima Nova"/>
            </a:endParaRPr>
          </a:p>
        </p:txBody>
      </p:sp>
      <p:sp>
        <p:nvSpPr>
          <p:cNvPr id="337" name="Google Shape;337;p42"/>
          <p:cNvSpPr txBox="1"/>
          <p:nvPr/>
        </p:nvSpPr>
        <p:spPr>
          <a:xfrm>
            <a:off x="1459938" y="1544610"/>
            <a:ext cx="6224100" cy="138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 sz="900" b="1">
                <a:solidFill>
                  <a:srgbClr val="F7F7F7"/>
                </a:solidFill>
                <a:latin typeface="Proxima Nova"/>
                <a:ea typeface="Proxima Nova"/>
                <a:cs typeface="Proxima Nova"/>
                <a:sym typeface="Proxima Nova"/>
              </a:rPr>
              <a:t>Do not use this slide until confidentiality statement is finished</a:t>
            </a:r>
            <a:endParaRPr sz="900" b="1" i="0" u="none" strike="noStrike" cap="none">
              <a:solidFill>
                <a:srgbClr val="F7F7F7"/>
              </a:solidFill>
              <a:latin typeface="Proxima Nova"/>
              <a:ea typeface="Proxima Nova"/>
              <a:cs typeface="Proxima Nova"/>
              <a:sym typeface="Proxima Nova"/>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4 Title, Subtitle and Content (Dark)">
  <p:cSld name="CUSTOM_4_2">
    <p:bg>
      <p:bgPr>
        <a:solidFill>
          <a:schemeClr val="dk1"/>
        </a:solidFill>
        <a:effectLst/>
      </p:bgPr>
    </p:bg>
    <p:spTree>
      <p:nvGrpSpPr>
        <p:cNvPr id="1" name="Shape 30"/>
        <p:cNvGrpSpPr/>
        <p:nvPr/>
      </p:nvGrpSpPr>
      <p:grpSpPr>
        <a:xfrm>
          <a:off x="0" y="0"/>
          <a:ext cx="0" cy="0"/>
          <a:chOff x="0" y="0"/>
          <a:chExt cx="0" cy="0"/>
        </a:xfrm>
      </p:grpSpPr>
      <p:sp>
        <p:nvSpPr>
          <p:cNvPr id="31" name="Google Shape;31;p5"/>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32" name="Google Shape;32;p5"/>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33" name="Google Shape;33;p5"/>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rgbClr val="FFFFFF"/>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34" name="Google Shape;34;p5"/>
          <p:cNvSpPr txBox="1">
            <a:spLocks noGrp="1"/>
          </p:cNvSpPr>
          <p:nvPr>
            <p:ph type="subTitle" idx="1"/>
          </p:nvPr>
        </p:nvSpPr>
        <p:spPr>
          <a:xfrm>
            <a:off x="411700" y="1015526"/>
            <a:ext cx="7726500" cy="46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rgbClr val="FFFFFF"/>
              </a:buClr>
              <a:buSzPts val="1400"/>
              <a:buFont typeface="Proxima Nova Semibold"/>
              <a:buNone/>
              <a:defRPr sz="1400" i="0">
                <a:solidFill>
                  <a:srgbClr val="FFFFFF"/>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rgbClr val="FFFFFF"/>
              </a:buClr>
              <a:buSzPts val="1400"/>
              <a:buNone/>
              <a:defRPr sz="1400" b="1">
                <a:solidFill>
                  <a:srgbClr val="FFFFFF"/>
                </a:solidFill>
              </a:defRPr>
            </a:lvl2pPr>
            <a:lvl3pPr lvl="2" algn="l" rtl="0">
              <a:lnSpc>
                <a:spcPct val="95000"/>
              </a:lnSpc>
              <a:spcBef>
                <a:spcPts val="0"/>
              </a:spcBef>
              <a:spcAft>
                <a:spcPts val="0"/>
              </a:spcAft>
              <a:buClr>
                <a:srgbClr val="FFFFFF"/>
              </a:buClr>
              <a:buSzPts val="1400"/>
              <a:buNone/>
              <a:defRPr sz="1400" b="1">
                <a:solidFill>
                  <a:srgbClr val="FFFFFF"/>
                </a:solidFill>
              </a:defRPr>
            </a:lvl3pPr>
            <a:lvl4pPr lvl="3" algn="l" rtl="0">
              <a:lnSpc>
                <a:spcPct val="95000"/>
              </a:lnSpc>
              <a:spcBef>
                <a:spcPts val="0"/>
              </a:spcBef>
              <a:spcAft>
                <a:spcPts val="0"/>
              </a:spcAft>
              <a:buClr>
                <a:srgbClr val="FFFFFF"/>
              </a:buClr>
              <a:buSzPts val="1400"/>
              <a:buNone/>
              <a:defRPr sz="1400" b="1">
                <a:solidFill>
                  <a:srgbClr val="FFFFFF"/>
                </a:solidFill>
              </a:defRPr>
            </a:lvl4pPr>
            <a:lvl5pPr lvl="4" algn="l" rtl="0">
              <a:lnSpc>
                <a:spcPct val="95000"/>
              </a:lnSpc>
              <a:spcBef>
                <a:spcPts val="0"/>
              </a:spcBef>
              <a:spcAft>
                <a:spcPts val="0"/>
              </a:spcAft>
              <a:buClr>
                <a:srgbClr val="FFFFFF"/>
              </a:buClr>
              <a:buSzPts val="1400"/>
              <a:buNone/>
              <a:defRPr sz="1400" b="1">
                <a:solidFill>
                  <a:srgbClr val="FFFFFF"/>
                </a:solidFill>
              </a:defRPr>
            </a:lvl5pPr>
            <a:lvl6pPr lvl="5" algn="l" rtl="0">
              <a:lnSpc>
                <a:spcPct val="95000"/>
              </a:lnSpc>
              <a:spcBef>
                <a:spcPts val="0"/>
              </a:spcBef>
              <a:spcAft>
                <a:spcPts val="0"/>
              </a:spcAft>
              <a:buClr>
                <a:srgbClr val="FFFFFF"/>
              </a:buClr>
              <a:buSzPts val="1400"/>
              <a:buNone/>
              <a:defRPr sz="1400" b="1">
                <a:solidFill>
                  <a:srgbClr val="FFFFFF"/>
                </a:solidFill>
              </a:defRPr>
            </a:lvl6pPr>
            <a:lvl7pPr lvl="6" algn="l" rtl="0">
              <a:lnSpc>
                <a:spcPct val="95000"/>
              </a:lnSpc>
              <a:spcBef>
                <a:spcPts val="0"/>
              </a:spcBef>
              <a:spcAft>
                <a:spcPts val="0"/>
              </a:spcAft>
              <a:buClr>
                <a:srgbClr val="FFFFFF"/>
              </a:buClr>
              <a:buSzPts val="1400"/>
              <a:buNone/>
              <a:defRPr sz="1400" b="1">
                <a:solidFill>
                  <a:srgbClr val="FFFFFF"/>
                </a:solidFill>
              </a:defRPr>
            </a:lvl7pPr>
            <a:lvl8pPr lvl="7" algn="l" rtl="0">
              <a:lnSpc>
                <a:spcPct val="95000"/>
              </a:lnSpc>
              <a:spcBef>
                <a:spcPts val="0"/>
              </a:spcBef>
              <a:spcAft>
                <a:spcPts val="0"/>
              </a:spcAft>
              <a:buClr>
                <a:srgbClr val="FFFFFF"/>
              </a:buClr>
              <a:buSzPts val="1400"/>
              <a:buNone/>
              <a:defRPr sz="1400" b="1">
                <a:solidFill>
                  <a:srgbClr val="FFFFFF"/>
                </a:solidFill>
              </a:defRPr>
            </a:lvl8pPr>
            <a:lvl9pPr lvl="8" algn="l" rtl="0">
              <a:lnSpc>
                <a:spcPct val="95000"/>
              </a:lnSpc>
              <a:spcBef>
                <a:spcPts val="0"/>
              </a:spcBef>
              <a:spcAft>
                <a:spcPts val="0"/>
              </a:spcAft>
              <a:buClr>
                <a:srgbClr val="FFFFFF"/>
              </a:buClr>
              <a:buSzPts val="1400"/>
              <a:buNone/>
              <a:defRPr sz="1400" b="1">
                <a:solidFill>
                  <a:srgbClr val="FFFFFF"/>
                </a:solidFill>
              </a:defRPr>
            </a:lvl9pPr>
          </a:lstStyle>
          <a:p>
            <a:endParaRPr/>
          </a:p>
        </p:txBody>
      </p:sp>
      <p:sp>
        <p:nvSpPr>
          <p:cNvPr id="35" name="Google Shape;35;p5"/>
          <p:cNvSpPr txBox="1">
            <a:spLocks noGrp="1"/>
          </p:cNvSpPr>
          <p:nvPr>
            <p:ph type="body" idx="2"/>
          </p:nvPr>
        </p:nvSpPr>
        <p:spPr>
          <a:xfrm>
            <a:off x="411700" y="1516975"/>
            <a:ext cx="8337000" cy="3003600"/>
          </a:xfrm>
          <a:prstGeom prst="rect">
            <a:avLst/>
          </a:prstGeom>
        </p:spPr>
        <p:txBody>
          <a:bodyPr spcFirstLastPara="1" wrap="square" lIns="0" tIns="0" rIns="0" bIns="0" anchor="t" anchorCtr="0">
            <a:noAutofit/>
          </a:bodyPr>
          <a:lstStyle>
            <a:lvl1pPr marL="457200" lvl="0" indent="-304800">
              <a:spcBef>
                <a:spcPts val="0"/>
              </a:spcBef>
              <a:spcAft>
                <a:spcPts val="0"/>
              </a:spcAft>
              <a:buClr>
                <a:srgbClr val="FFFFFF"/>
              </a:buClr>
              <a:buSzPts val="1200"/>
              <a:buChar char="ᐩ"/>
              <a:defRPr>
                <a:solidFill>
                  <a:srgbClr val="FFFFFF"/>
                </a:solidFill>
              </a:defRPr>
            </a:lvl1pPr>
            <a:lvl2pPr marL="914400" lvl="1" indent="-304800">
              <a:spcBef>
                <a:spcPts val="0"/>
              </a:spcBef>
              <a:spcAft>
                <a:spcPts val="0"/>
              </a:spcAft>
              <a:buClr>
                <a:srgbClr val="FFFFFF"/>
              </a:buClr>
              <a:buSzPts val="1200"/>
              <a:buChar char="ᐩ"/>
              <a:defRPr>
                <a:solidFill>
                  <a:srgbClr val="FFFFFF"/>
                </a:solidFill>
              </a:defRPr>
            </a:lvl2pPr>
            <a:lvl3pPr marL="1371600" lvl="2" indent="-298450">
              <a:spcBef>
                <a:spcPts val="0"/>
              </a:spcBef>
              <a:spcAft>
                <a:spcPts val="0"/>
              </a:spcAft>
              <a:buClr>
                <a:srgbClr val="FFFFFF"/>
              </a:buClr>
              <a:buSzPts val="1100"/>
              <a:buChar char="ᐩ"/>
              <a:defRPr>
                <a:solidFill>
                  <a:srgbClr val="FFFFFF"/>
                </a:solidFill>
              </a:defRPr>
            </a:lvl3pPr>
            <a:lvl4pPr marL="1828800" lvl="3" indent="-298450">
              <a:spcBef>
                <a:spcPts val="0"/>
              </a:spcBef>
              <a:spcAft>
                <a:spcPts val="0"/>
              </a:spcAft>
              <a:buClr>
                <a:srgbClr val="FFFFFF"/>
              </a:buClr>
              <a:buSzPts val="1100"/>
              <a:buChar char="○"/>
              <a:defRPr>
                <a:solidFill>
                  <a:srgbClr val="FFFFFF"/>
                </a:solidFill>
              </a:defRPr>
            </a:lvl4pPr>
            <a:lvl5pPr marL="2286000" lvl="4" indent="-298450">
              <a:spcBef>
                <a:spcPts val="0"/>
              </a:spcBef>
              <a:spcAft>
                <a:spcPts val="0"/>
              </a:spcAft>
              <a:buClr>
                <a:srgbClr val="FFFFFF"/>
              </a:buClr>
              <a:buSzPts val="1100"/>
              <a:buChar char="○"/>
              <a:defRPr>
                <a:solidFill>
                  <a:srgbClr val="FFFFFF"/>
                </a:solidFill>
              </a:defRPr>
            </a:lvl5pPr>
            <a:lvl6pPr marL="2743200" lvl="5" indent="-298450">
              <a:spcBef>
                <a:spcPts val="0"/>
              </a:spcBef>
              <a:spcAft>
                <a:spcPts val="0"/>
              </a:spcAft>
              <a:buClr>
                <a:srgbClr val="FFFFFF"/>
              </a:buClr>
              <a:buSzPts val="1100"/>
              <a:buChar char="○"/>
              <a:defRPr>
                <a:solidFill>
                  <a:srgbClr val="FFFFFF"/>
                </a:solidFill>
              </a:defRPr>
            </a:lvl6pPr>
            <a:lvl7pPr marL="3200400" lvl="6" indent="-292100">
              <a:spcBef>
                <a:spcPts val="0"/>
              </a:spcBef>
              <a:spcAft>
                <a:spcPts val="0"/>
              </a:spcAft>
              <a:buClr>
                <a:srgbClr val="FFFFFF"/>
              </a:buClr>
              <a:buSzPts val="1000"/>
              <a:buChar char="○"/>
              <a:defRPr>
                <a:solidFill>
                  <a:srgbClr val="FFFFFF"/>
                </a:solidFill>
              </a:defRPr>
            </a:lvl7pPr>
            <a:lvl8pPr marL="3657600" lvl="7" indent="-285750">
              <a:spcBef>
                <a:spcPts val="0"/>
              </a:spcBef>
              <a:spcAft>
                <a:spcPts val="0"/>
              </a:spcAft>
              <a:buClr>
                <a:srgbClr val="FFFFFF"/>
              </a:buClr>
              <a:buSzPts val="900"/>
              <a:buChar char="○"/>
              <a:defRPr>
                <a:solidFill>
                  <a:srgbClr val="FFFFFF"/>
                </a:solidFill>
              </a:defRPr>
            </a:lvl8pPr>
            <a:lvl9pPr marL="4114800" lvl="8" indent="-273050">
              <a:spcBef>
                <a:spcPts val="0"/>
              </a:spcBef>
              <a:spcAft>
                <a:spcPts val="0"/>
              </a:spcAft>
              <a:buClr>
                <a:srgbClr val="FFFFFF"/>
              </a:buClr>
              <a:buSzPts val="700"/>
              <a:buChar char="○"/>
              <a:defRPr>
                <a:solidFill>
                  <a:srgbClr val="FFFFFF"/>
                </a:solidFill>
              </a:defRPr>
            </a:lvl9pPr>
          </a:lstStyle>
          <a:p>
            <a:endParaRPr/>
          </a:p>
        </p:txBody>
      </p:sp>
      <p:sp>
        <p:nvSpPr>
          <p:cNvPr id="36" name="Google Shape;36;p5"/>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956">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03 Title and Content (Dark)">
  <p:cSld name="CUSTOM_4_2_1_1">
    <p:bg>
      <p:bgPr>
        <a:solidFill>
          <a:schemeClr val="dk1"/>
        </a:solidFill>
        <a:effectLst/>
      </p:bgPr>
    </p:bg>
    <p:spTree>
      <p:nvGrpSpPr>
        <p:cNvPr id="1" name="Shape 338"/>
        <p:cNvGrpSpPr/>
        <p:nvPr/>
      </p:nvGrpSpPr>
      <p:grpSpPr>
        <a:xfrm>
          <a:off x="0" y="0"/>
          <a:ext cx="0" cy="0"/>
          <a:chOff x="0" y="0"/>
          <a:chExt cx="0" cy="0"/>
        </a:xfrm>
      </p:grpSpPr>
      <p:sp>
        <p:nvSpPr>
          <p:cNvPr id="339" name="Google Shape;339;p43"/>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340" name="Google Shape;340;p43"/>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341" name="Google Shape;341;p43"/>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rgbClr val="FFFFFF"/>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342" name="Google Shape;342;p43"/>
          <p:cNvSpPr txBox="1">
            <a:spLocks noGrp="1"/>
          </p:cNvSpPr>
          <p:nvPr>
            <p:ph type="body" idx="1"/>
          </p:nvPr>
        </p:nvSpPr>
        <p:spPr>
          <a:xfrm>
            <a:off x="411700" y="1015525"/>
            <a:ext cx="8337000" cy="3751800"/>
          </a:xfrm>
          <a:prstGeom prst="rect">
            <a:avLst/>
          </a:prstGeom>
        </p:spPr>
        <p:txBody>
          <a:bodyPr spcFirstLastPara="1" wrap="square" lIns="0" tIns="0" rIns="0" bIns="0" anchor="t" anchorCtr="0">
            <a:noAutofit/>
          </a:bodyPr>
          <a:lstStyle>
            <a:lvl1pPr marL="457200" lvl="0" indent="-304800" rtl="0">
              <a:spcBef>
                <a:spcPts val="0"/>
              </a:spcBef>
              <a:spcAft>
                <a:spcPts val="0"/>
              </a:spcAft>
              <a:buClr>
                <a:srgbClr val="FFFFFF"/>
              </a:buClr>
              <a:buSzPts val="1200"/>
              <a:buFont typeface="Proxima Nova"/>
              <a:buChar char="ᐩ"/>
              <a:defRPr>
                <a:solidFill>
                  <a:srgbClr val="FFFFFF"/>
                </a:solidFill>
                <a:latin typeface="Proxima Nova"/>
                <a:ea typeface="Proxima Nova"/>
                <a:cs typeface="Proxima Nova"/>
                <a:sym typeface="Proxima Nova"/>
              </a:defRPr>
            </a:lvl1pPr>
            <a:lvl2pPr marL="914400" lvl="1" indent="-304800" rtl="0">
              <a:spcBef>
                <a:spcPts val="0"/>
              </a:spcBef>
              <a:spcAft>
                <a:spcPts val="0"/>
              </a:spcAft>
              <a:buClr>
                <a:srgbClr val="FFFFFF"/>
              </a:buClr>
              <a:buSzPts val="1200"/>
              <a:buFont typeface="Proxima Nova"/>
              <a:buChar char="ᐩ"/>
              <a:defRPr>
                <a:solidFill>
                  <a:srgbClr val="FFFFFF"/>
                </a:solidFill>
                <a:latin typeface="Proxima Nova"/>
                <a:ea typeface="Proxima Nova"/>
                <a:cs typeface="Proxima Nova"/>
                <a:sym typeface="Proxima Nova"/>
              </a:defRPr>
            </a:lvl2pPr>
            <a:lvl3pPr marL="1371600" lvl="2" indent="-298450" rtl="0">
              <a:spcBef>
                <a:spcPts val="0"/>
              </a:spcBef>
              <a:spcAft>
                <a:spcPts val="0"/>
              </a:spcAft>
              <a:buClr>
                <a:srgbClr val="FFFFFF"/>
              </a:buClr>
              <a:buSzPts val="1100"/>
              <a:buFont typeface="Proxima Nova"/>
              <a:buChar char="ᐩ"/>
              <a:defRPr>
                <a:solidFill>
                  <a:srgbClr val="FFFFFF"/>
                </a:solidFill>
                <a:latin typeface="Proxima Nova"/>
                <a:ea typeface="Proxima Nova"/>
                <a:cs typeface="Proxima Nova"/>
                <a:sym typeface="Proxima Nova"/>
              </a:defRPr>
            </a:lvl3pPr>
            <a:lvl4pPr marL="1828800" lvl="3" indent="-298450" rtl="0">
              <a:spcBef>
                <a:spcPts val="0"/>
              </a:spcBef>
              <a:spcAft>
                <a:spcPts val="0"/>
              </a:spcAft>
              <a:buClr>
                <a:srgbClr val="FFFFFF"/>
              </a:buClr>
              <a:buSzPts val="1100"/>
              <a:buFont typeface="Proxima Nova"/>
              <a:buChar char="○"/>
              <a:defRPr>
                <a:solidFill>
                  <a:srgbClr val="FFFFFF"/>
                </a:solidFill>
                <a:latin typeface="Proxima Nova"/>
                <a:ea typeface="Proxima Nova"/>
                <a:cs typeface="Proxima Nova"/>
                <a:sym typeface="Proxima Nova"/>
              </a:defRPr>
            </a:lvl4pPr>
            <a:lvl5pPr marL="2286000" lvl="4" indent="-298450" rtl="0">
              <a:spcBef>
                <a:spcPts val="0"/>
              </a:spcBef>
              <a:spcAft>
                <a:spcPts val="0"/>
              </a:spcAft>
              <a:buClr>
                <a:srgbClr val="FFFFFF"/>
              </a:buClr>
              <a:buSzPts val="1100"/>
              <a:buFont typeface="Proxima Nova"/>
              <a:buChar char="○"/>
              <a:defRPr>
                <a:solidFill>
                  <a:srgbClr val="FFFFFF"/>
                </a:solidFill>
                <a:latin typeface="Proxima Nova"/>
                <a:ea typeface="Proxima Nova"/>
                <a:cs typeface="Proxima Nova"/>
                <a:sym typeface="Proxima Nova"/>
              </a:defRPr>
            </a:lvl5pPr>
            <a:lvl6pPr marL="2743200" lvl="5" indent="-298450" rtl="0">
              <a:spcBef>
                <a:spcPts val="0"/>
              </a:spcBef>
              <a:spcAft>
                <a:spcPts val="0"/>
              </a:spcAft>
              <a:buClr>
                <a:srgbClr val="FFFFFF"/>
              </a:buClr>
              <a:buSzPts val="1100"/>
              <a:buFont typeface="Proxima Nova"/>
              <a:buChar char="○"/>
              <a:defRPr>
                <a:solidFill>
                  <a:srgbClr val="FFFFFF"/>
                </a:solidFill>
                <a:latin typeface="Proxima Nova"/>
                <a:ea typeface="Proxima Nova"/>
                <a:cs typeface="Proxima Nova"/>
                <a:sym typeface="Proxima Nova"/>
              </a:defRPr>
            </a:lvl6pPr>
            <a:lvl7pPr marL="3200400" lvl="6" indent="-292100" rtl="0">
              <a:spcBef>
                <a:spcPts val="0"/>
              </a:spcBef>
              <a:spcAft>
                <a:spcPts val="0"/>
              </a:spcAft>
              <a:buClr>
                <a:srgbClr val="FFFFFF"/>
              </a:buClr>
              <a:buSzPts val="1000"/>
              <a:buFont typeface="Proxima Nova"/>
              <a:buChar char="○"/>
              <a:defRPr>
                <a:solidFill>
                  <a:srgbClr val="FFFFFF"/>
                </a:solidFill>
                <a:latin typeface="Proxima Nova"/>
                <a:ea typeface="Proxima Nova"/>
                <a:cs typeface="Proxima Nova"/>
                <a:sym typeface="Proxima Nova"/>
              </a:defRPr>
            </a:lvl7pPr>
            <a:lvl8pPr marL="3657600" lvl="7" indent="-285750" rtl="0">
              <a:spcBef>
                <a:spcPts val="0"/>
              </a:spcBef>
              <a:spcAft>
                <a:spcPts val="0"/>
              </a:spcAft>
              <a:buClr>
                <a:srgbClr val="FFFFFF"/>
              </a:buClr>
              <a:buSzPts val="900"/>
              <a:buFont typeface="Proxima Nova"/>
              <a:buChar char="○"/>
              <a:defRPr>
                <a:solidFill>
                  <a:srgbClr val="FFFFFF"/>
                </a:solidFill>
                <a:latin typeface="Proxima Nova"/>
                <a:ea typeface="Proxima Nova"/>
                <a:cs typeface="Proxima Nova"/>
                <a:sym typeface="Proxima Nova"/>
              </a:defRPr>
            </a:lvl8pPr>
            <a:lvl9pPr marL="4114800" lvl="8" indent="-273050" rtl="0">
              <a:spcBef>
                <a:spcPts val="0"/>
              </a:spcBef>
              <a:spcAft>
                <a:spcPts val="0"/>
              </a:spcAft>
              <a:buClr>
                <a:srgbClr val="FFFFFF"/>
              </a:buClr>
              <a:buSzPts val="700"/>
              <a:buFont typeface="Proxima Nova"/>
              <a:buChar char="○"/>
              <a:defRPr>
                <a:solidFill>
                  <a:srgbClr val="FFFFFF"/>
                </a:solidFill>
                <a:latin typeface="Proxima Nova"/>
                <a:ea typeface="Proxima Nova"/>
                <a:cs typeface="Proxima Nova"/>
                <a:sym typeface="Proxima Nova"/>
              </a:defRPr>
            </a:lvl9pPr>
          </a:lstStyle>
          <a:p>
            <a:endParaRPr/>
          </a:p>
        </p:txBody>
      </p:sp>
      <p:sp>
        <p:nvSpPr>
          <p:cNvPr id="343" name="Google Shape;343;p43"/>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800">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04 Title, Subtitle and Content (Dark)">
  <p:cSld name="CUSTOM_4_2">
    <p:bg>
      <p:bgPr>
        <a:solidFill>
          <a:schemeClr val="dk1"/>
        </a:solidFill>
        <a:effectLst/>
      </p:bgPr>
    </p:bg>
    <p:spTree>
      <p:nvGrpSpPr>
        <p:cNvPr id="1" name="Shape 344"/>
        <p:cNvGrpSpPr/>
        <p:nvPr/>
      </p:nvGrpSpPr>
      <p:grpSpPr>
        <a:xfrm>
          <a:off x="0" y="0"/>
          <a:ext cx="0" cy="0"/>
          <a:chOff x="0" y="0"/>
          <a:chExt cx="0" cy="0"/>
        </a:xfrm>
      </p:grpSpPr>
      <p:sp>
        <p:nvSpPr>
          <p:cNvPr id="345" name="Google Shape;345;p44"/>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346" name="Google Shape;346;p44"/>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347" name="Google Shape;347;p44"/>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rgbClr val="FFFFFF"/>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348" name="Google Shape;348;p44"/>
          <p:cNvSpPr txBox="1">
            <a:spLocks noGrp="1"/>
          </p:cNvSpPr>
          <p:nvPr>
            <p:ph type="subTitle" idx="1"/>
          </p:nvPr>
        </p:nvSpPr>
        <p:spPr>
          <a:xfrm>
            <a:off x="411700" y="1015526"/>
            <a:ext cx="7726500" cy="46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rgbClr val="FFFFFF"/>
              </a:buClr>
              <a:buSzPts val="1400"/>
              <a:buFont typeface="Proxima Nova Semibold"/>
              <a:buNone/>
              <a:defRPr sz="1400" i="0">
                <a:solidFill>
                  <a:srgbClr val="FFFFFF"/>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rgbClr val="FFFFFF"/>
              </a:buClr>
              <a:buSzPts val="1400"/>
              <a:buNone/>
              <a:defRPr sz="1400" b="1">
                <a:solidFill>
                  <a:srgbClr val="FFFFFF"/>
                </a:solidFill>
              </a:defRPr>
            </a:lvl2pPr>
            <a:lvl3pPr lvl="2" algn="l" rtl="0">
              <a:lnSpc>
                <a:spcPct val="95000"/>
              </a:lnSpc>
              <a:spcBef>
                <a:spcPts val="0"/>
              </a:spcBef>
              <a:spcAft>
                <a:spcPts val="0"/>
              </a:spcAft>
              <a:buClr>
                <a:srgbClr val="FFFFFF"/>
              </a:buClr>
              <a:buSzPts val="1400"/>
              <a:buNone/>
              <a:defRPr sz="1400" b="1">
                <a:solidFill>
                  <a:srgbClr val="FFFFFF"/>
                </a:solidFill>
              </a:defRPr>
            </a:lvl3pPr>
            <a:lvl4pPr lvl="3" algn="l" rtl="0">
              <a:lnSpc>
                <a:spcPct val="95000"/>
              </a:lnSpc>
              <a:spcBef>
                <a:spcPts val="0"/>
              </a:spcBef>
              <a:spcAft>
                <a:spcPts val="0"/>
              </a:spcAft>
              <a:buClr>
                <a:srgbClr val="FFFFFF"/>
              </a:buClr>
              <a:buSzPts val="1400"/>
              <a:buNone/>
              <a:defRPr sz="1400" b="1">
                <a:solidFill>
                  <a:srgbClr val="FFFFFF"/>
                </a:solidFill>
              </a:defRPr>
            </a:lvl4pPr>
            <a:lvl5pPr lvl="4" algn="l" rtl="0">
              <a:lnSpc>
                <a:spcPct val="95000"/>
              </a:lnSpc>
              <a:spcBef>
                <a:spcPts val="0"/>
              </a:spcBef>
              <a:spcAft>
                <a:spcPts val="0"/>
              </a:spcAft>
              <a:buClr>
                <a:srgbClr val="FFFFFF"/>
              </a:buClr>
              <a:buSzPts val="1400"/>
              <a:buNone/>
              <a:defRPr sz="1400" b="1">
                <a:solidFill>
                  <a:srgbClr val="FFFFFF"/>
                </a:solidFill>
              </a:defRPr>
            </a:lvl5pPr>
            <a:lvl6pPr lvl="5" algn="l" rtl="0">
              <a:lnSpc>
                <a:spcPct val="95000"/>
              </a:lnSpc>
              <a:spcBef>
                <a:spcPts val="0"/>
              </a:spcBef>
              <a:spcAft>
                <a:spcPts val="0"/>
              </a:spcAft>
              <a:buClr>
                <a:srgbClr val="FFFFFF"/>
              </a:buClr>
              <a:buSzPts val="1400"/>
              <a:buNone/>
              <a:defRPr sz="1400" b="1">
                <a:solidFill>
                  <a:srgbClr val="FFFFFF"/>
                </a:solidFill>
              </a:defRPr>
            </a:lvl6pPr>
            <a:lvl7pPr lvl="6" algn="l" rtl="0">
              <a:lnSpc>
                <a:spcPct val="95000"/>
              </a:lnSpc>
              <a:spcBef>
                <a:spcPts val="0"/>
              </a:spcBef>
              <a:spcAft>
                <a:spcPts val="0"/>
              </a:spcAft>
              <a:buClr>
                <a:srgbClr val="FFFFFF"/>
              </a:buClr>
              <a:buSzPts val="1400"/>
              <a:buNone/>
              <a:defRPr sz="1400" b="1">
                <a:solidFill>
                  <a:srgbClr val="FFFFFF"/>
                </a:solidFill>
              </a:defRPr>
            </a:lvl7pPr>
            <a:lvl8pPr lvl="7" algn="l" rtl="0">
              <a:lnSpc>
                <a:spcPct val="95000"/>
              </a:lnSpc>
              <a:spcBef>
                <a:spcPts val="0"/>
              </a:spcBef>
              <a:spcAft>
                <a:spcPts val="0"/>
              </a:spcAft>
              <a:buClr>
                <a:srgbClr val="FFFFFF"/>
              </a:buClr>
              <a:buSzPts val="1400"/>
              <a:buNone/>
              <a:defRPr sz="1400" b="1">
                <a:solidFill>
                  <a:srgbClr val="FFFFFF"/>
                </a:solidFill>
              </a:defRPr>
            </a:lvl8pPr>
            <a:lvl9pPr lvl="8" algn="l" rtl="0">
              <a:lnSpc>
                <a:spcPct val="95000"/>
              </a:lnSpc>
              <a:spcBef>
                <a:spcPts val="0"/>
              </a:spcBef>
              <a:spcAft>
                <a:spcPts val="0"/>
              </a:spcAft>
              <a:buClr>
                <a:srgbClr val="FFFFFF"/>
              </a:buClr>
              <a:buSzPts val="1400"/>
              <a:buNone/>
              <a:defRPr sz="1400" b="1">
                <a:solidFill>
                  <a:srgbClr val="FFFFFF"/>
                </a:solidFill>
              </a:defRPr>
            </a:lvl9pPr>
          </a:lstStyle>
          <a:p>
            <a:endParaRPr/>
          </a:p>
        </p:txBody>
      </p:sp>
      <p:sp>
        <p:nvSpPr>
          <p:cNvPr id="349" name="Google Shape;349;p44"/>
          <p:cNvSpPr txBox="1">
            <a:spLocks noGrp="1"/>
          </p:cNvSpPr>
          <p:nvPr>
            <p:ph type="body" idx="2"/>
          </p:nvPr>
        </p:nvSpPr>
        <p:spPr>
          <a:xfrm>
            <a:off x="411700" y="1516975"/>
            <a:ext cx="83370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Clr>
                <a:srgbClr val="FFFFFF"/>
              </a:buClr>
              <a:buSzPts val="1200"/>
              <a:buChar char="ᐩ"/>
              <a:defRPr>
                <a:solidFill>
                  <a:srgbClr val="FFFFFF"/>
                </a:solidFill>
              </a:defRPr>
            </a:lvl1pPr>
            <a:lvl2pPr marL="914400" lvl="1" indent="-304800" rtl="0">
              <a:spcBef>
                <a:spcPts val="0"/>
              </a:spcBef>
              <a:spcAft>
                <a:spcPts val="0"/>
              </a:spcAft>
              <a:buClr>
                <a:srgbClr val="FFFFFF"/>
              </a:buClr>
              <a:buSzPts val="1200"/>
              <a:buChar char="ᐩ"/>
              <a:defRPr>
                <a:solidFill>
                  <a:srgbClr val="FFFFFF"/>
                </a:solidFill>
              </a:defRPr>
            </a:lvl2pPr>
            <a:lvl3pPr marL="1371600" lvl="2" indent="-298450" rtl="0">
              <a:spcBef>
                <a:spcPts val="0"/>
              </a:spcBef>
              <a:spcAft>
                <a:spcPts val="0"/>
              </a:spcAft>
              <a:buClr>
                <a:srgbClr val="FFFFFF"/>
              </a:buClr>
              <a:buSzPts val="1100"/>
              <a:buChar char="ᐩ"/>
              <a:defRPr>
                <a:solidFill>
                  <a:srgbClr val="FFFFFF"/>
                </a:solidFill>
              </a:defRPr>
            </a:lvl3pPr>
            <a:lvl4pPr marL="1828800" lvl="3" indent="-298450" rtl="0">
              <a:spcBef>
                <a:spcPts val="0"/>
              </a:spcBef>
              <a:spcAft>
                <a:spcPts val="0"/>
              </a:spcAft>
              <a:buClr>
                <a:srgbClr val="FFFFFF"/>
              </a:buClr>
              <a:buSzPts val="1100"/>
              <a:buChar char="○"/>
              <a:defRPr>
                <a:solidFill>
                  <a:srgbClr val="FFFFFF"/>
                </a:solidFill>
              </a:defRPr>
            </a:lvl4pPr>
            <a:lvl5pPr marL="2286000" lvl="4" indent="-298450" rtl="0">
              <a:spcBef>
                <a:spcPts val="0"/>
              </a:spcBef>
              <a:spcAft>
                <a:spcPts val="0"/>
              </a:spcAft>
              <a:buClr>
                <a:srgbClr val="FFFFFF"/>
              </a:buClr>
              <a:buSzPts val="1100"/>
              <a:buChar char="○"/>
              <a:defRPr>
                <a:solidFill>
                  <a:srgbClr val="FFFFFF"/>
                </a:solidFill>
              </a:defRPr>
            </a:lvl5pPr>
            <a:lvl6pPr marL="2743200" lvl="5" indent="-298450" rtl="0">
              <a:spcBef>
                <a:spcPts val="0"/>
              </a:spcBef>
              <a:spcAft>
                <a:spcPts val="0"/>
              </a:spcAft>
              <a:buClr>
                <a:srgbClr val="FFFFFF"/>
              </a:buClr>
              <a:buSzPts val="1100"/>
              <a:buChar char="○"/>
              <a:defRPr>
                <a:solidFill>
                  <a:srgbClr val="FFFFFF"/>
                </a:solidFill>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350" name="Google Shape;350;p44"/>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orient="horz" pos="80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5 Title, Subtitle and Content (Dark w/bg)">
  <p:cSld name="CUSTOM_4_1_1_1">
    <p:bg>
      <p:bgPr>
        <a:solidFill>
          <a:schemeClr val="dk1"/>
        </a:solidFill>
        <a:effectLst/>
      </p:bgPr>
    </p:bg>
    <p:spTree>
      <p:nvGrpSpPr>
        <p:cNvPr id="1" name="Shape 351"/>
        <p:cNvGrpSpPr/>
        <p:nvPr/>
      </p:nvGrpSpPr>
      <p:grpSpPr>
        <a:xfrm>
          <a:off x="0" y="0"/>
          <a:ext cx="0" cy="0"/>
          <a:chOff x="0" y="0"/>
          <a:chExt cx="0" cy="0"/>
        </a:xfrm>
      </p:grpSpPr>
      <p:pic>
        <p:nvPicPr>
          <p:cNvPr id="352" name="Google Shape;352;p45"/>
          <p:cNvPicPr preferRelativeResize="0"/>
          <p:nvPr/>
        </p:nvPicPr>
        <p:blipFill rotWithShape="1">
          <a:blip r:embed="rId2">
            <a:alphaModFix amt="30000"/>
          </a:blip>
          <a:srcRect r="49857"/>
          <a:stretch/>
        </p:blipFill>
        <p:spPr>
          <a:xfrm>
            <a:off x="6566349" y="0"/>
            <a:ext cx="2577649" cy="5143499"/>
          </a:xfrm>
          <a:prstGeom prst="rect">
            <a:avLst/>
          </a:prstGeom>
          <a:noFill/>
          <a:ln>
            <a:noFill/>
          </a:ln>
        </p:spPr>
      </p:pic>
      <p:pic>
        <p:nvPicPr>
          <p:cNvPr id="353" name="Google Shape;353;p45"/>
          <p:cNvPicPr preferRelativeResize="0"/>
          <p:nvPr/>
        </p:nvPicPr>
        <p:blipFill rotWithShape="1">
          <a:blip r:embed="rId2">
            <a:alphaModFix amt="30000"/>
          </a:blip>
          <a:srcRect r="49857"/>
          <a:stretch/>
        </p:blipFill>
        <p:spPr>
          <a:xfrm>
            <a:off x="3988699" y="0"/>
            <a:ext cx="2577649" cy="5143499"/>
          </a:xfrm>
          <a:prstGeom prst="rect">
            <a:avLst/>
          </a:prstGeom>
          <a:noFill/>
          <a:ln>
            <a:noFill/>
          </a:ln>
        </p:spPr>
      </p:pic>
      <p:pic>
        <p:nvPicPr>
          <p:cNvPr id="354" name="Google Shape;354;p45"/>
          <p:cNvPicPr preferRelativeResize="0"/>
          <p:nvPr/>
        </p:nvPicPr>
        <p:blipFill rotWithShape="1">
          <a:blip r:embed="rId2">
            <a:alphaModFix amt="30000"/>
          </a:blip>
          <a:srcRect r="49857"/>
          <a:stretch/>
        </p:blipFill>
        <p:spPr>
          <a:xfrm>
            <a:off x="1411049" y="0"/>
            <a:ext cx="2577649" cy="5143499"/>
          </a:xfrm>
          <a:prstGeom prst="rect">
            <a:avLst/>
          </a:prstGeom>
          <a:noFill/>
          <a:ln>
            <a:noFill/>
          </a:ln>
        </p:spPr>
      </p:pic>
      <p:pic>
        <p:nvPicPr>
          <p:cNvPr id="355" name="Google Shape;355;p45"/>
          <p:cNvPicPr preferRelativeResize="0"/>
          <p:nvPr/>
        </p:nvPicPr>
        <p:blipFill rotWithShape="1">
          <a:blip r:embed="rId2">
            <a:alphaModFix amt="30000"/>
          </a:blip>
          <a:srcRect l="22693" r="49855"/>
          <a:stretch/>
        </p:blipFill>
        <p:spPr>
          <a:xfrm>
            <a:off x="-1" y="0"/>
            <a:ext cx="1411049" cy="5143499"/>
          </a:xfrm>
          <a:prstGeom prst="rect">
            <a:avLst/>
          </a:prstGeom>
          <a:noFill/>
          <a:ln>
            <a:noFill/>
          </a:ln>
        </p:spPr>
      </p:pic>
      <p:sp>
        <p:nvSpPr>
          <p:cNvPr id="356" name="Google Shape;356;p45"/>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357" name="Google Shape;357;p45"/>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358" name="Google Shape;358;p45"/>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rgbClr val="FFFFFF"/>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359" name="Google Shape;359;p45"/>
          <p:cNvSpPr txBox="1">
            <a:spLocks noGrp="1"/>
          </p:cNvSpPr>
          <p:nvPr>
            <p:ph type="subTitle" idx="1"/>
          </p:nvPr>
        </p:nvSpPr>
        <p:spPr>
          <a:xfrm>
            <a:off x="411700" y="1015526"/>
            <a:ext cx="7726500" cy="46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rgbClr val="FFFFFF"/>
              </a:buClr>
              <a:buSzPts val="1400"/>
              <a:buFont typeface="Proxima Nova Semibold"/>
              <a:buNone/>
              <a:defRPr sz="1400" i="0">
                <a:solidFill>
                  <a:srgbClr val="FFFFFF"/>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rgbClr val="FFFFFF"/>
              </a:buClr>
              <a:buSzPts val="1400"/>
              <a:buNone/>
              <a:defRPr sz="1400" b="1">
                <a:solidFill>
                  <a:srgbClr val="FFFFFF"/>
                </a:solidFill>
              </a:defRPr>
            </a:lvl2pPr>
            <a:lvl3pPr lvl="2" algn="l" rtl="0">
              <a:lnSpc>
                <a:spcPct val="95000"/>
              </a:lnSpc>
              <a:spcBef>
                <a:spcPts val="0"/>
              </a:spcBef>
              <a:spcAft>
                <a:spcPts val="0"/>
              </a:spcAft>
              <a:buClr>
                <a:srgbClr val="FFFFFF"/>
              </a:buClr>
              <a:buSzPts val="1400"/>
              <a:buNone/>
              <a:defRPr sz="1400" b="1">
                <a:solidFill>
                  <a:srgbClr val="FFFFFF"/>
                </a:solidFill>
              </a:defRPr>
            </a:lvl3pPr>
            <a:lvl4pPr lvl="3" algn="l" rtl="0">
              <a:lnSpc>
                <a:spcPct val="95000"/>
              </a:lnSpc>
              <a:spcBef>
                <a:spcPts val="0"/>
              </a:spcBef>
              <a:spcAft>
                <a:spcPts val="0"/>
              </a:spcAft>
              <a:buClr>
                <a:srgbClr val="FFFFFF"/>
              </a:buClr>
              <a:buSzPts val="1400"/>
              <a:buNone/>
              <a:defRPr sz="1400" b="1">
                <a:solidFill>
                  <a:srgbClr val="FFFFFF"/>
                </a:solidFill>
              </a:defRPr>
            </a:lvl4pPr>
            <a:lvl5pPr lvl="4" algn="l" rtl="0">
              <a:lnSpc>
                <a:spcPct val="95000"/>
              </a:lnSpc>
              <a:spcBef>
                <a:spcPts val="0"/>
              </a:spcBef>
              <a:spcAft>
                <a:spcPts val="0"/>
              </a:spcAft>
              <a:buClr>
                <a:srgbClr val="FFFFFF"/>
              </a:buClr>
              <a:buSzPts val="1400"/>
              <a:buNone/>
              <a:defRPr sz="1400" b="1">
                <a:solidFill>
                  <a:srgbClr val="FFFFFF"/>
                </a:solidFill>
              </a:defRPr>
            </a:lvl5pPr>
            <a:lvl6pPr lvl="5" algn="l" rtl="0">
              <a:lnSpc>
                <a:spcPct val="95000"/>
              </a:lnSpc>
              <a:spcBef>
                <a:spcPts val="0"/>
              </a:spcBef>
              <a:spcAft>
                <a:spcPts val="0"/>
              </a:spcAft>
              <a:buClr>
                <a:srgbClr val="FFFFFF"/>
              </a:buClr>
              <a:buSzPts val="1400"/>
              <a:buNone/>
              <a:defRPr sz="1400" b="1">
                <a:solidFill>
                  <a:srgbClr val="FFFFFF"/>
                </a:solidFill>
              </a:defRPr>
            </a:lvl6pPr>
            <a:lvl7pPr lvl="6" algn="l" rtl="0">
              <a:lnSpc>
                <a:spcPct val="95000"/>
              </a:lnSpc>
              <a:spcBef>
                <a:spcPts val="0"/>
              </a:spcBef>
              <a:spcAft>
                <a:spcPts val="0"/>
              </a:spcAft>
              <a:buClr>
                <a:srgbClr val="FFFFFF"/>
              </a:buClr>
              <a:buSzPts val="1400"/>
              <a:buNone/>
              <a:defRPr sz="1400" b="1">
                <a:solidFill>
                  <a:srgbClr val="FFFFFF"/>
                </a:solidFill>
              </a:defRPr>
            </a:lvl7pPr>
            <a:lvl8pPr lvl="7" algn="l" rtl="0">
              <a:lnSpc>
                <a:spcPct val="95000"/>
              </a:lnSpc>
              <a:spcBef>
                <a:spcPts val="0"/>
              </a:spcBef>
              <a:spcAft>
                <a:spcPts val="0"/>
              </a:spcAft>
              <a:buClr>
                <a:srgbClr val="FFFFFF"/>
              </a:buClr>
              <a:buSzPts val="1400"/>
              <a:buNone/>
              <a:defRPr sz="1400" b="1">
                <a:solidFill>
                  <a:srgbClr val="FFFFFF"/>
                </a:solidFill>
              </a:defRPr>
            </a:lvl8pPr>
            <a:lvl9pPr lvl="8" algn="l" rtl="0">
              <a:lnSpc>
                <a:spcPct val="95000"/>
              </a:lnSpc>
              <a:spcBef>
                <a:spcPts val="0"/>
              </a:spcBef>
              <a:spcAft>
                <a:spcPts val="0"/>
              </a:spcAft>
              <a:buClr>
                <a:srgbClr val="FFFFFF"/>
              </a:buClr>
              <a:buSzPts val="1400"/>
              <a:buNone/>
              <a:defRPr sz="1400" b="1">
                <a:solidFill>
                  <a:srgbClr val="FFFFFF"/>
                </a:solidFill>
              </a:defRPr>
            </a:lvl9pPr>
          </a:lstStyle>
          <a:p>
            <a:endParaRPr/>
          </a:p>
        </p:txBody>
      </p:sp>
      <p:sp>
        <p:nvSpPr>
          <p:cNvPr id="360" name="Google Shape;360;p45"/>
          <p:cNvSpPr txBox="1">
            <a:spLocks noGrp="1"/>
          </p:cNvSpPr>
          <p:nvPr>
            <p:ph type="body" idx="2"/>
          </p:nvPr>
        </p:nvSpPr>
        <p:spPr>
          <a:xfrm>
            <a:off x="411700" y="1516975"/>
            <a:ext cx="83370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Clr>
                <a:srgbClr val="FFFFFF"/>
              </a:buClr>
              <a:buSzPts val="1200"/>
              <a:buChar char="ᐩ"/>
              <a:defRPr>
                <a:solidFill>
                  <a:srgbClr val="FFFFFF"/>
                </a:solidFill>
              </a:defRPr>
            </a:lvl1pPr>
            <a:lvl2pPr marL="914400" lvl="1" indent="-304800" rtl="0">
              <a:spcBef>
                <a:spcPts val="0"/>
              </a:spcBef>
              <a:spcAft>
                <a:spcPts val="0"/>
              </a:spcAft>
              <a:buClr>
                <a:srgbClr val="FFFFFF"/>
              </a:buClr>
              <a:buSzPts val="1200"/>
              <a:buChar char="ᐩ"/>
              <a:defRPr>
                <a:solidFill>
                  <a:srgbClr val="FFFFFF"/>
                </a:solidFill>
              </a:defRPr>
            </a:lvl2pPr>
            <a:lvl3pPr marL="1371600" lvl="2" indent="-298450" rtl="0">
              <a:spcBef>
                <a:spcPts val="0"/>
              </a:spcBef>
              <a:spcAft>
                <a:spcPts val="0"/>
              </a:spcAft>
              <a:buClr>
                <a:srgbClr val="FFFFFF"/>
              </a:buClr>
              <a:buSzPts val="1100"/>
              <a:buChar char="ᐩ"/>
              <a:defRPr>
                <a:solidFill>
                  <a:srgbClr val="FFFFFF"/>
                </a:solidFill>
              </a:defRPr>
            </a:lvl3pPr>
            <a:lvl4pPr marL="1828800" lvl="3" indent="-298450" rtl="0">
              <a:spcBef>
                <a:spcPts val="0"/>
              </a:spcBef>
              <a:spcAft>
                <a:spcPts val="0"/>
              </a:spcAft>
              <a:buClr>
                <a:srgbClr val="FFFFFF"/>
              </a:buClr>
              <a:buSzPts val="1100"/>
              <a:buChar char="○"/>
              <a:defRPr>
                <a:solidFill>
                  <a:srgbClr val="FFFFFF"/>
                </a:solidFill>
              </a:defRPr>
            </a:lvl4pPr>
            <a:lvl5pPr marL="2286000" lvl="4" indent="-298450" rtl="0">
              <a:spcBef>
                <a:spcPts val="0"/>
              </a:spcBef>
              <a:spcAft>
                <a:spcPts val="0"/>
              </a:spcAft>
              <a:buClr>
                <a:srgbClr val="FFFFFF"/>
              </a:buClr>
              <a:buSzPts val="1100"/>
              <a:buChar char="○"/>
              <a:defRPr>
                <a:solidFill>
                  <a:srgbClr val="FFFFFF"/>
                </a:solidFill>
              </a:defRPr>
            </a:lvl5pPr>
            <a:lvl6pPr marL="2743200" lvl="5" indent="-298450" rtl="0">
              <a:spcBef>
                <a:spcPts val="0"/>
              </a:spcBef>
              <a:spcAft>
                <a:spcPts val="0"/>
              </a:spcAft>
              <a:buClr>
                <a:srgbClr val="FFFFFF"/>
              </a:buClr>
              <a:buSzPts val="1100"/>
              <a:buChar char="○"/>
              <a:defRPr>
                <a:solidFill>
                  <a:srgbClr val="FFFFFF"/>
                </a:solidFill>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361" name="Google Shape;361;p45"/>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orient="horz" pos="80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6 Title and Content (Light)">
  <p:cSld name="CUSTOM_5_3_1">
    <p:spTree>
      <p:nvGrpSpPr>
        <p:cNvPr id="1" name="Shape 362"/>
        <p:cNvGrpSpPr/>
        <p:nvPr/>
      </p:nvGrpSpPr>
      <p:grpSpPr>
        <a:xfrm>
          <a:off x="0" y="0"/>
          <a:ext cx="0" cy="0"/>
          <a:chOff x="0" y="0"/>
          <a:chExt cx="0" cy="0"/>
        </a:xfrm>
      </p:grpSpPr>
      <p:pic>
        <p:nvPicPr>
          <p:cNvPr id="363" name="Google Shape;363;p46"/>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364" name="Google Shape;364;p46"/>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65" name="Google Shape;365;p46"/>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3200"/>
              <a:buNone/>
              <a:defRPr/>
            </a:lvl1pPr>
            <a:lvl2pPr lvl="1" algn="l" rtl="0">
              <a:lnSpc>
                <a:spcPct val="100000"/>
              </a:lnSpc>
              <a:spcBef>
                <a:spcPts val="0"/>
              </a:spcBef>
              <a:spcAft>
                <a:spcPts val="0"/>
              </a:spcAft>
              <a:buClr>
                <a:schemeClr val="dk1"/>
              </a:buClr>
              <a:buSzPts val="3200"/>
              <a:buNone/>
              <a:defRPr>
                <a:solidFill>
                  <a:schemeClr val="dk1"/>
                </a:solidFill>
              </a:defRPr>
            </a:lvl2pPr>
            <a:lvl3pPr lvl="2" algn="l" rtl="0">
              <a:lnSpc>
                <a:spcPct val="100000"/>
              </a:lnSpc>
              <a:spcBef>
                <a:spcPts val="0"/>
              </a:spcBef>
              <a:spcAft>
                <a:spcPts val="0"/>
              </a:spcAft>
              <a:buClr>
                <a:schemeClr val="dk1"/>
              </a:buClr>
              <a:buSzPts val="3200"/>
              <a:buNone/>
              <a:defRPr>
                <a:solidFill>
                  <a:schemeClr val="dk1"/>
                </a:solidFill>
              </a:defRPr>
            </a:lvl3pPr>
            <a:lvl4pPr lvl="3" algn="l" rtl="0">
              <a:lnSpc>
                <a:spcPct val="100000"/>
              </a:lnSpc>
              <a:spcBef>
                <a:spcPts val="0"/>
              </a:spcBef>
              <a:spcAft>
                <a:spcPts val="0"/>
              </a:spcAft>
              <a:buClr>
                <a:schemeClr val="dk1"/>
              </a:buClr>
              <a:buSzPts val="3200"/>
              <a:buNone/>
              <a:defRPr>
                <a:solidFill>
                  <a:schemeClr val="dk1"/>
                </a:solidFill>
              </a:defRPr>
            </a:lvl4pPr>
            <a:lvl5pPr lvl="4" algn="l" rtl="0">
              <a:lnSpc>
                <a:spcPct val="100000"/>
              </a:lnSpc>
              <a:spcBef>
                <a:spcPts val="0"/>
              </a:spcBef>
              <a:spcAft>
                <a:spcPts val="0"/>
              </a:spcAft>
              <a:buClr>
                <a:schemeClr val="dk1"/>
              </a:buClr>
              <a:buSzPts val="3200"/>
              <a:buNone/>
              <a:defRPr>
                <a:solidFill>
                  <a:schemeClr val="dk1"/>
                </a:solidFill>
              </a:defRPr>
            </a:lvl5pPr>
            <a:lvl6pPr lvl="5" algn="l" rtl="0">
              <a:lnSpc>
                <a:spcPct val="100000"/>
              </a:lnSpc>
              <a:spcBef>
                <a:spcPts val="0"/>
              </a:spcBef>
              <a:spcAft>
                <a:spcPts val="0"/>
              </a:spcAft>
              <a:buClr>
                <a:schemeClr val="dk1"/>
              </a:buClr>
              <a:buSzPts val="3200"/>
              <a:buNone/>
              <a:defRPr>
                <a:solidFill>
                  <a:schemeClr val="dk1"/>
                </a:solidFill>
              </a:defRPr>
            </a:lvl6pPr>
            <a:lvl7pPr lvl="6" algn="l" rtl="0">
              <a:lnSpc>
                <a:spcPct val="100000"/>
              </a:lnSpc>
              <a:spcBef>
                <a:spcPts val="0"/>
              </a:spcBef>
              <a:spcAft>
                <a:spcPts val="0"/>
              </a:spcAft>
              <a:buClr>
                <a:schemeClr val="dk1"/>
              </a:buClr>
              <a:buSzPts val="3200"/>
              <a:buNone/>
              <a:defRPr>
                <a:solidFill>
                  <a:schemeClr val="dk1"/>
                </a:solidFill>
              </a:defRPr>
            </a:lvl7pPr>
            <a:lvl8pPr lvl="7" algn="l" rtl="0">
              <a:lnSpc>
                <a:spcPct val="100000"/>
              </a:lnSpc>
              <a:spcBef>
                <a:spcPts val="0"/>
              </a:spcBef>
              <a:spcAft>
                <a:spcPts val="0"/>
              </a:spcAft>
              <a:buClr>
                <a:schemeClr val="dk1"/>
              </a:buClr>
              <a:buSzPts val="3200"/>
              <a:buNone/>
              <a:defRPr>
                <a:solidFill>
                  <a:schemeClr val="dk1"/>
                </a:solidFill>
              </a:defRPr>
            </a:lvl8pPr>
            <a:lvl9pPr lvl="8" algn="l" rtl="0">
              <a:lnSpc>
                <a:spcPct val="100000"/>
              </a:lnSpc>
              <a:spcBef>
                <a:spcPts val="0"/>
              </a:spcBef>
              <a:spcAft>
                <a:spcPts val="0"/>
              </a:spcAft>
              <a:buClr>
                <a:schemeClr val="dk1"/>
              </a:buClr>
              <a:buSzPts val="3200"/>
              <a:buNone/>
              <a:defRPr>
                <a:solidFill>
                  <a:schemeClr val="dk1"/>
                </a:solidFill>
              </a:defRPr>
            </a:lvl9pPr>
          </a:lstStyle>
          <a:p>
            <a:endParaRPr/>
          </a:p>
        </p:txBody>
      </p:sp>
      <p:sp>
        <p:nvSpPr>
          <p:cNvPr id="366" name="Google Shape;366;p46"/>
          <p:cNvSpPr txBox="1">
            <a:spLocks noGrp="1"/>
          </p:cNvSpPr>
          <p:nvPr>
            <p:ph type="body" idx="1"/>
          </p:nvPr>
        </p:nvSpPr>
        <p:spPr>
          <a:xfrm>
            <a:off x="411700" y="1015525"/>
            <a:ext cx="8337000" cy="3751800"/>
          </a:xfrm>
          <a:prstGeom prst="rect">
            <a:avLst/>
          </a:prstGeom>
        </p:spPr>
        <p:txBody>
          <a:bodyPr spcFirstLastPara="1" wrap="square" lIns="0" tIns="0" rIns="0" bIns="0" anchor="t" anchorCtr="0">
            <a:noAutofit/>
          </a:bodyPr>
          <a:lstStyle>
            <a:lvl1pPr marL="457200" lvl="0" indent="-304800" rtl="0">
              <a:spcBef>
                <a:spcPts val="0"/>
              </a:spcBef>
              <a:spcAft>
                <a:spcPts val="0"/>
              </a:spcAft>
              <a:buClr>
                <a:srgbClr val="1B1B1B"/>
              </a:buClr>
              <a:buSzPts val="1200"/>
              <a:buChar char="ᐩ"/>
              <a:defRPr>
                <a:solidFill>
                  <a:srgbClr val="1B1B1B"/>
                </a:solidFill>
              </a:defRPr>
            </a:lvl1pPr>
            <a:lvl2pPr marL="914400" lvl="1" indent="-304800" rtl="0">
              <a:spcBef>
                <a:spcPts val="0"/>
              </a:spcBef>
              <a:spcAft>
                <a:spcPts val="0"/>
              </a:spcAft>
              <a:buClr>
                <a:srgbClr val="1B1B1B"/>
              </a:buClr>
              <a:buSzPts val="1200"/>
              <a:buChar char="ᐩ"/>
              <a:defRPr>
                <a:solidFill>
                  <a:srgbClr val="1B1B1B"/>
                </a:solidFill>
              </a:defRPr>
            </a:lvl2pPr>
            <a:lvl3pPr marL="1371600" lvl="2" indent="-298450" rtl="0">
              <a:spcBef>
                <a:spcPts val="0"/>
              </a:spcBef>
              <a:spcAft>
                <a:spcPts val="0"/>
              </a:spcAft>
              <a:buClr>
                <a:srgbClr val="1B1B1B"/>
              </a:buClr>
              <a:buSzPts val="1100"/>
              <a:buChar char="ᐩ"/>
              <a:defRPr>
                <a:solidFill>
                  <a:srgbClr val="1B1B1B"/>
                </a:solidFill>
              </a:defRPr>
            </a:lvl3pPr>
            <a:lvl4pPr marL="1828800" lvl="3" indent="-298450" rtl="0">
              <a:spcBef>
                <a:spcPts val="0"/>
              </a:spcBef>
              <a:spcAft>
                <a:spcPts val="0"/>
              </a:spcAft>
              <a:buClr>
                <a:srgbClr val="1B1B1B"/>
              </a:buClr>
              <a:buSzPts val="1100"/>
              <a:buChar char="○"/>
              <a:defRPr>
                <a:solidFill>
                  <a:srgbClr val="1B1B1B"/>
                </a:solidFill>
              </a:defRPr>
            </a:lvl4pPr>
            <a:lvl5pPr marL="2286000" lvl="4" indent="-298450" rtl="0">
              <a:spcBef>
                <a:spcPts val="0"/>
              </a:spcBef>
              <a:spcAft>
                <a:spcPts val="0"/>
              </a:spcAft>
              <a:buClr>
                <a:srgbClr val="1B1B1B"/>
              </a:buClr>
              <a:buSzPts val="1100"/>
              <a:buChar char="○"/>
              <a:defRPr>
                <a:solidFill>
                  <a:srgbClr val="1B1B1B"/>
                </a:solidFill>
              </a:defRPr>
            </a:lvl5pPr>
            <a:lvl6pPr marL="2743200" lvl="5" indent="-298450" rtl="0">
              <a:spcBef>
                <a:spcPts val="0"/>
              </a:spcBef>
              <a:spcAft>
                <a:spcPts val="0"/>
              </a:spcAft>
              <a:buClr>
                <a:srgbClr val="1B1B1B"/>
              </a:buClr>
              <a:buSzPts val="1100"/>
              <a:buChar char="○"/>
              <a:defRPr>
                <a:solidFill>
                  <a:srgbClr val="1B1B1B"/>
                </a:solidFill>
              </a:defRPr>
            </a:lvl6pPr>
            <a:lvl7pPr marL="3200400" lvl="6" indent="-292100" rtl="0">
              <a:spcBef>
                <a:spcPts val="0"/>
              </a:spcBef>
              <a:spcAft>
                <a:spcPts val="0"/>
              </a:spcAft>
              <a:buClr>
                <a:srgbClr val="1B1B1B"/>
              </a:buClr>
              <a:buSzPts val="1000"/>
              <a:buChar char="○"/>
              <a:defRPr>
                <a:solidFill>
                  <a:srgbClr val="1B1B1B"/>
                </a:solidFill>
              </a:defRPr>
            </a:lvl7pPr>
            <a:lvl8pPr marL="3657600" lvl="7" indent="-285750" rtl="0">
              <a:spcBef>
                <a:spcPts val="0"/>
              </a:spcBef>
              <a:spcAft>
                <a:spcPts val="0"/>
              </a:spcAft>
              <a:buClr>
                <a:srgbClr val="1B1B1B"/>
              </a:buClr>
              <a:buSzPts val="900"/>
              <a:buChar char="○"/>
              <a:defRPr>
                <a:solidFill>
                  <a:srgbClr val="1B1B1B"/>
                </a:solidFill>
              </a:defRPr>
            </a:lvl8pPr>
            <a:lvl9pPr marL="4114800" lvl="8" indent="-273050" rtl="0">
              <a:spcBef>
                <a:spcPts val="0"/>
              </a:spcBef>
              <a:spcAft>
                <a:spcPts val="0"/>
              </a:spcAft>
              <a:buClr>
                <a:srgbClr val="1B1B1B"/>
              </a:buClr>
              <a:buSzPts val="700"/>
              <a:buChar char="○"/>
              <a:defRPr>
                <a:solidFill>
                  <a:srgbClr val="1B1B1B"/>
                </a:solidFill>
              </a:defRPr>
            </a:lvl9pPr>
          </a:lstStyle>
          <a:p>
            <a:endParaRPr/>
          </a:p>
        </p:txBody>
      </p:sp>
      <p:sp>
        <p:nvSpPr>
          <p:cNvPr id="367" name="Google Shape;367;p46"/>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81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07 Title, Subtitle and Content (Light)">
  <p:cSld name="CUSTOM_5">
    <p:spTree>
      <p:nvGrpSpPr>
        <p:cNvPr id="1" name="Shape 368"/>
        <p:cNvGrpSpPr/>
        <p:nvPr/>
      </p:nvGrpSpPr>
      <p:grpSpPr>
        <a:xfrm>
          <a:off x="0" y="0"/>
          <a:ext cx="0" cy="0"/>
          <a:chOff x="0" y="0"/>
          <a:chExt cx="0" cy="0"/>
        </a:xfrm>
      </p:grpSpPr>
      <p:pic>
        <p:nvPicPr>
          <p:cNvPr id="369" name="Google Shape;369;p47"/>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370" name="Google Shape;370;p47"/>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71" name="Google Shape;371;p47"/>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3200"/>
              <a:buNone/>
              <a:defRPr/>
            </a:lvl1pPr>
            <a:lvl2pPr lvl="1" algn="l" rtl="0">
              <a:lnSpc>
                <a:spcPct val="100000"/>
              </a:lnSpc>
              <a:spcBef>
                <a:spcPts val="0"/>
              </a:spcBef>
              <a:spcAft>
                <a:spcPts val="0"/>
              </a:spcAft>
              <a:buClr>
                <a:schemeClr val="dk1"/>
              </a:buClr>
              <a:buSzPts val="3200"/>
              <a:buNone/>
              <a:defRPr>
                <a:solidFill>
                  <a:schemeClr val="dk1"/>
                </a:solidFill>
              </a:defRPr>
            </a:lvl2pPr>
            <a:lvl3pPr lvl="2" algn="l" rtl="0">
              <a:lnSpc>
                <a:spcPct val="100000"/>
              </a:lnSpc>
              <a:spcBef>
                <a:spcPts val="0"/>
              </a:spcBef>
              <a:spcAft>
                <a:spcPts val="0"/>
              </a:spcAft>
              <a:buClr>
                <a:schemeClr val="dk1"/>
              </a:buClr>
              <a:buSzPts val="3200"/>
              <a:buNone/>
              <a:defRPr>
                <a:solidFill>
                  <a:schemeClr val="dk1"/>
                </a:solidFill>
              </a:defRPr>
            </a:lvl3pPr>
            <a:lvl4pPr lvl="3" algn="l" rtl="0">
              <a:lnSpc>
                <a:spcPct val="100000"/>
              </a:lnSpc>
              <a:spcBef>
                <a:spcPts val="0"/>
              </a:spcBef>
              <a:spcAft>
                <a:spcPts val="0"/>
              </a:spcAft>
              <a:buClr>
                <a:schemeClr val="dk1"/>
              </a:buClr>
              <a:buSzPts val="3200"/>
              <a:buNone/>
              <a:defRPr>
                <a:solidFill>
                  <a:schemeClr val="dk1"/>
                </a:solidFill>
              </a:defRPr>
            </a:lvl4pPr>
            <a:lvl5pPr lvl="4" algn="l" rtl="0">
              <a:lnSpc>
                <a:spcPct val="100000"/>
              </a:lnSpc>
              <a:spcBef>
                <a:spcPts val="0"/>
              </a:spcBef>
              <a:spcAft>
                <a:spcPts val="0"/>
              </a:spcAft>
              <a:buClr>
                <a:schemeClr val="dk1"/>
              </a:buClr>
              <a:buSzPts val="3200"/>
              <a:buNone/>
              <a:defRPr>
                <a:solidFill>
                  <a:schemeClr val="dk1"/>
                </a:solidFill>
              </a:defRPr>
            </a:lvl5pPr>
            <a:lvl6pPr lvl="5" algn="l" rtl="0">
              <a:lnSpc>
                <a:spcPct val="100000"/>
              </a:lnSpc>
              <a:spcBef>
                <a:spcPts val="0"/>
              </a:spcBef>
              <a:spcAft>
                <a:spcPts val="0"/>
              </a:spcAft>
              <a:buClr>
                <a:schemeClr val="dk1"/>
              </a:buClr>
              <a:buSzPts val="3200"/>
              <a:buNone/>
              <a:defRPr>
                <a:solidFill>
                  <a:schemeClr val="dk1"/>
                </a:solidFill>
              </a:defRPr>
            </a:lvl6pPr>
            <a:lvl7pPr lvl="6" algn="l" rtl="0">
              <a:lnSpc>
                <a:spcPct val="100000"/>
              </a:lnSpc>
              <a:spcBef>
                <a:spcPts val="0"/>
              </a:spcBef>
              <a:spcAft>
                <a:spcPts val="0"/>
              </a:spcAft>
              <a:buClr>
                <a:schemeClr val="dk1"/>
              </a:buClr>
              <a:buSzPts val="3200"/>
              <a:buNone/>
              <a:defRPr>
                <a:solidFill>
                  <a:schemeClr val="dk1"/>
                </a:solidFill>
              </a:defRPr>
            </a:lvl7pPr>
            <a:lvl8pPr lvl="7" algn="l" rtl="0">
              <a:lnSpc>
                <a:spcPct val="100000"/>
              </a:lnSpc>
              <a:spcBef>
                <a:spcPts val="0"/>
              </a:spcBef>
              <a:spcAft>
                <a:spcPts val="0"/>
              </a:spcAft>
              <a:buClr>
                <a:schemeClr val="dk1"/>
              </a:buClr>
              <a:buSzPts val="3200"/>
              <a:buNone/>
              <a:defRPr>
                <a:solidFill>
                  <a:schemeClr val="dk1"/>
                </a:solidFill>
              </a:defRPr>
            </a:lvl8pPr>
            <a:lvl9pPr lvl="8" algn="l" rtl="0">
              <a:lnSpc>
                <a:spcPct val="100000"/>
              </a:lnSpc>
              <a:spcBef>
                <a:spcPts val="0"/>
              </a:spcBef>
              <a:spcAft>
                <a:spcPts val="0"/>
              </a:spcAft>
              <a:buClr>
                <a:schemeClr val="dk1"/>
              </a:buClr>
              <a:buSzPts val="3200"/>
              <a:buNone/>
              <a:defRPr>
                <a:solidFill>
                  <a:schemeClr val="dk1"/>
                </a:solidFill>
              </a:defRPr>
            </a:lvl9pPr>
          </a:lstStyle>
          <a:p>
            <a:endParaRPr/>
          </a:p>
        </p:txBody>
      </p:sp>
      <p:sp>
        <p:nvSpPr>
          <p:cNvPr id="372" name="Google Shape;372;p47"/>
          <p:cNvSpPr txBox="1">
            <a:spLocks noGrp="1"/>
          </p:cNvSpPr>
          <p:nvPr>
            <p:ph type="body" idx="1"/>
          </p:nvPr>
        </p:nvSpPr>
        <p:spPr>
          <a:xfrm>
            <a:off x="411700" y="1516975"/>
            <a:ext cx="8337000" cy="2991900"/>
          </a:xfrm>
          <a:prstGeom prst="rect">
            <a:avLst/>
          </a:prstGeom>
        </p:spPr>
        <p:txBody>
          <a:bodyPr spcFirstLastPara="1" wrap="square" lIns="0" tIns="0" rIns="0" bIns="0" anchor="t" anchorCtr="0">
            <a:noAutofit/>
          </a:bodyPr>
          <a:lstStyle>
            <a:lvl1pPr marL="457200" lvl="0" indent="-304800" rtl="0">
              <a:spcBef>
                <a:spcPts val="0"/>
              </a:spcBef>
              <a:spcAft>
                <a:spcPts val="0"/>
              </a:spcAft>
              <a:buClr>
                <a:srgbClr val="1B1B1B"/>
              </a:buClr>
              <a:buSzPts val="1200"/>
              <a:buChar char="ᐩ"/>
              <a:defRPr>
                <a:solidFill>
                  <a:srgbClr val="1B1B1B"/>
                </a:solidFill>
              </a:defRPr>
            </a:lvl1pPr>
            <a:lvl2pPr marL="914400" lvl="1" indent="-304800" rtl="0">
              <a:spcBef>
                <a:spcPts val="0"/>
              </a:spcBef>
              <a:spcAft>
                <a:spcPts val="0"/>
              </a:spcAft>
              <a:buClr>
                <a:srgbClr val="1B1B1B"/>
              </a:buClr>
              <a:buSzPts val="1200"/>
              <a:buChar char="ᐩ"/>
              <a:defRPr>
                <a:solidFill>
                  <a:srgbClr val="1B1B1B"/>
                </a:solidFill>
              </a:defRPr>
            </a:lvl2pPr>
            <a:lvl3pPr marL="1371600" lvl="2" indent="-298450" rtl="0">
              <a:spcBef>
                <a:spcPts val="0"/>
              </a:spcBef>
              <a:spcAft>
                <a:spcPts val="0"/>
              </a:spcAft>
              <a:buClr>
                <a:srgbClr val="1B1B1B"/>
              </a:buClr>
              <a:buSzPts val="1100"/>
              <a:buChar char="ᐩ"/>
              <a:defRPr>
                <a:solidFill>
                  <a:srgbClr val="1B1B1B"/>
                </a:solidFill>
              </a:defRPr>
            </a:lvl3pPr>
            <a:lvl4pPr marL="1828800" lvl="3" indent="-298450" rtl="0">
              <a:spcBef>
                <a:spcPts val="0"/>
              </a:spcBef>
              <a:spcAft>
                <a:spcPts val="0"/>
              </a:spcAft>
              <a:buClr>
                <a:srgbClr val="1B1B1B"/>
              </a:buClr>
              <a:buSzPts val="1100"/>
              <a:buChar char="○"/>
              <a:defRPr>
                <a:solidFill>
                  <a:srgbClr val="1B1B1B"/>
                </a:solidFill>
              </a:defRPr>
            </a:lvl4pPr>
            <a:lvl5pPr marL="2286000" lvl="4" indent="-298450" rtl="0">
              <a:spcBef>
                <a:spcPts val="0"/>
              </a:spcBef>
              <a:spcAft>
                <a:spcPts val="0"/>
              </a:spcAft>
              <a:buClr>
                <a:srgbClr val="1B1B1B"/>
              </a:buClr>
              <a:buSzPts val="1100"/>
              <a:buChar char="○"/>
              <a:defRPr>
                <a:solidFill>
                  <a:srgbClr val="1B1B1B"/>
                </a:solidFill>
              </a:defRPr>
            </a:lvl5pPr>
            <a:lvl6pPr marL="2743200" lvl="5" indent="-298450" rtl="0">
              <a:spcBef>
                <a:spcPts val="0"/>
              </a:spcBef>
              <a:spcAft>
                <a:spcPts val="0"/>
              </a:spcAft>
              <a:buClr>
                <a:srgbClr val="1B1B1B"/>
              </a:buClr>
              <a:buSzPts val="1100"/>
              <a:buChar char="○"/>
              <a:defRPr>
                <a:solidFill>
                  <a:srgbClr val="1B1B1B"/>
                </a:solidFill>
              </a:defRPr>
            </a:lvl6pPr>
            <a:lvl7pPr marL="3200400" lvl="6" indent="-292100" rtl="0">
              <a:spcBef>
                <a:spcPts val="0"/>
              </a:spcBef>
              <a:spcAft>
                <a:spcPts val="0"/>
              </a:spcAft>
              <a:buClr>
                <a:srgbClr val="1B1B1B"/>
              </a:buClr>
              <a:buSzPts val="1000"/>
              <a:buChar char="○"/>
              <a:defRPr>
                <a:solidFill>
                  <a:srgbClr val="1B1B1B"/>
                </a:solidFill>
              </a:defRPr>
            </a:lvl7pPr>
            <a:lvl8pPr marL="3657600" lvl="7" indent="-285750" rtl="0">
              <a:spcBef>
                <a:spcPts val="0"/>
              </a:spcBef>
              <a:spcAft>
                <a:spcPts val="0"/>
              </a:spcAft>
              <a:buClr>
                <a:srgbClr val="1B1B1B"/>
              </a:buClr>
              <a:buSzPts val="900"/>
              <a:buChar char="○"/>
              <a:defRPr>
                <a:solidFill>
                  <a:srgbClr val="1B1B1B"/>
                </a:solidFill>
              </a:defRPr>
            </a:lvl8pPr>
            <a:lvl9pPr marL="4114800" lvl="8" indent="-273050" rtl="0">
              <a:spcBef>
                <a:spcPts val="0"/>
              </a:spcBef>
              <a:spcAft>
                <a:spcPts val="0"/>
              </a:spcAft>
              <a:buClr>
                <a:srgbClr val="1B1B1B"/>
              </a:buClr>
              <a:buSzPts val="700"/>
              <a:buChar char="○"/>
              <a:defRPr>
                <a:solidFill>
                  <a:srgbClr val="1B1B1B"/>
                </a:solidFill>
              </a:defRPr>
            </a:lvl9pPr>
          </a:lstStyle>
          <a:p>
            <a:endParaRPr/>
          </a:p>
        </p:txBody>
      </p:sp>
      <p:sp>
        <p:nvSpPr>
          <p:cNvPr id="373" name="Google Shape;373;p47"/>
          <p:cNvSpPr txBox="1">
            <a:spLocks noGrp="1"/>
          </p:cNvSpPr>
          <p:nvPr>
            <p:ph type="subTitle" idx="2"/>
          </p:nvPr>
        </p:nvSpPr>
        <p:spPr>
          <a:xfrm>
            <a:off x="411700" y="1015525"/>
            <a:ext cx="83370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374" name="Google Shape;374;p47"/>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812">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7 Title, Subtitle and Content (Light) 1">
  <p:cSld name="CUSTOM_5_3">
    <p:spTree>
      <p:nvGrpSpPr>
        <p:cNvPr id="1" name="Shape 375"/>
        <p:cNvGrpSpPr/>
        <p:nvPr/>
      </p:nvGrpSpPr>
      <p:grpSpPr>
        <a:xfrm>
          <a:off x="0" y="0"/>
          <a:ext cx="0" cy="0"/>
          <a:chOff x="0" y="0"/>
          <a:chExt cx="0" cy="0"/>
        </a:xfrm>
      </p:grpSpPr>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81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8 Title, Subtitle and Content (Light w/bg)">
  <p:cSld name="CUSTOM_5_1">
    <p:spTree>
      <p:nvGrpSpPr>
        <p:cNvPr id="1" name="Shape 376"/>
        <p:cNvGrpSpPr/>
        <p:nvPr/>
      </p:nvGrpSpPr>
      <p:grpSpPr>
        <a:xfrm>
          <a:off x="0" y="0"/>
          <a:ext cx="0" cy="0"/>
          <a:chOff x="0" y="0"/>
          <a:chExt cx="0" cy="0"/>
        </a:xfrm>
      </p:grpSpPr>
      <p:pic>
        <p:nvPicPr>
          <p:cNvPr id="377" name="Google Shape;377;p49"/>
          <p:cNvPicPr preferRelativeResize="0"/>
          <p:nvPr/>
        </p:nvPicPr>
        <p:blipFill rotWithShape="1">
          <a:blip r:embed="rId2">
            <a:alphaModFix amt="15000"/>
          </a:blip>
          <a:srcRect r="49857"/>
          <a:stretch/>
        </p:blipFill>
        <p:spPr>
          <a:xfrm>
            <a:off x="6566349" y="0"/>
            <a:ext cx="2577649" cy="5143499"/>
          </a:xfrm>
          <a:prstGeom prst="rect">
            <a:avLst/>
          </a:prstGeom>
          <a:noFill/>
          <a:ln>
            <a:noFill/>
          </a:ln>
        </p:spPr>
      </p:pic>
      <p:pic>
        <p:nvPicPr>
          <p:cNvPr id="378" name="Google Shape;378;p49"/>
          <p:cNvPicPr preferRelativeResize="0"/>
          <p:nvPr/>
        </p:nvPicPr>
        <p:blipFill rotWithShape="1">
          <a:blip r:embed="rId2">
            <a:alphaModFix amt="15000"/>
          </a:blip>
          <a:srcRect r="49857"/>
          <a:stretch/>
        </p:blipFill>
        <p:spPr>
          <a:xfrm>
            <a:off x="3988699" y="0"/>
            <a:ext cx="2577649" cy="5143499"/>
          </a:xfrm>
          <a:prstGeom prst="rect">
            <a:avLst/>
          </a:prstGeom>
          <a:noFill/>
          <a:ln>
            <a:noFill/>
          </a:ln>
        </p:spPr>
      </p:pic>
      <p:pic>
        <p:nvPicPr>
          <p:cNvPr id="379" name="Google Shape;379;p49"/>
          <p:cNvPicPr preferRelativeResize="0"/>
          <p:nvPr/>
        </p:nvPicPr>
        <p:blipFill rotWithShape="1">
          <a:blip r:embed="rId2">
            <a:alphaModFix amt="15000"/>
          </a:blip>
          <a:srcRect r="49857"/>
          <a:stretch/>
        </p:blipFill>
        <p:spPr>
          <a:xfrm>
            <a:off x="1411049" y="0"/>
            <a:ext cx="2577649" cy="5143499"/>
          </a:xfrm>
          <a:prstGeom prst="rect">
            <a:avLst/>
          </a:prstGeom>
          <a:noFill/>
          <a:ln>
            <a:noFill/>
          </a:ln>
        </p:spPr>
      </p:pic>
      <p:pic>
        <p:nvPicPr>
          <p:cNvPr id="380" name="Google Shape;380;p49"/>
          <p:cNvPicPr preferRelativeResize="0"/>
          <p:nvPr/>
        </p:nvPicPr>
        <p:blipFill rotWithShape="1">
          <a:blip r:embed="rId2">
            <a:alphaModFix amt="15000"/>
          </a:blip>
          <a:srcRect l="22693" r="49855"/>
          <a:stretch/>
        </p:blipFill>
        <p:spPr>
          <a:xfrm>
            <a:off x="-1" y="0"/>
            <a:ext cx="1411049" cy="5143499"/>
          </a:xfrm>
          <a:prstGeom prst="rect">
            <a:avLst/>
          </a:prstGeom>
          <a:noFill/>
          <a:ln>
            <a:noFill/>
          </a:ln>
        </p:spPr>
      </p:pic>
      <p:pic>
        <p:nvPicPr>
          <p:cNvPr id="381" name="Google Shape;381;p49"/>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382" name="Google Shape;382;p49"/>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83" name="Google Shape;383;p49"/>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2800"/>
              <a:buNone/>
              <a:defRPr sz="3200"/>
            </a:lvl1pPr>
            <a:lvl2pPr lvl="1" algn="l" rtl="0">
              <a:lnSpc>
                <a:spcPct val="100000"/>
              </a:lnSpc>
              <a:spcBef>
                <a:spcPts val="0"/>
              </a:spcBef>
              <a:spcAft>
                <a:spcPts val="0"/>
              </a:spcAft>
              <a:buClr>
                <a:schemeClr val="dk1"/>
              </a:buClr>
              <a:buSzPts val="2800"/>
              <a:buNone/>
              <a:defRPr sz="3900">
                <a:solidFill>
                  <a:schemeClr val="dk1"/>
                </a:solidFill>
              </a:defRPr>
            </a:lvl2pPr>
            <a:lvl3pPr lvl="2" algn="l" rtl="0">
              <a:lnSpc>
                <a:spcPct val="100000"/>
              </a:lnSpc>
              <a:spcBef>
                <a:spcPts val="0"/>
              </a:spcBef>
              <a:spcAft>
                <a:spcPts val="0"/>
              </a:spcAft>
              <a:buClr>
                <a:schemeClr val="dk1"/>
              </a:buClr>
              <a:buSzPts val="2800"/>
              <a:buNone/>
              <a:defRPr sz="3900">
                <a:solidFill>
                  <a:schemeClr val="dk1"/>
                </a:solidFill>
              </a:defRPr>
            </a:lvl3pPr>
            <a:lvl4pPr lvl="3" algn="l" rtl="0">
              <a:lnSpc>
                <a:spcPct val="100000"/>
              </a:lnSpc>
              <a:spcBef>
                <a:spcPts val="0"/>
              </a:spcBef>
              <a:spcAft>
                <a:spcPts val="0"/>
              </a:spcAft>
              <a:buClr>
                <a:schemeClr val="dk1"/>
              </a:buClr>
              <a:buSzPts val="2800"/>
              <a:buNone/>
              <a:defRPr sz="3900">
                <a:solidFill>
                  <a:schemeClr val="dk1"/>
                </a:solidFill>
              </a:defRPr>
            </a:lvl4pPr>
            <a:lvl5pPr lvl="4" algn="l" rtl="0">
              <a:lnSpc>
                <a:spcPct val="100000"/>
              </a:lnSpc>
              <a:spcBef>
                <a:spcPts val="0"/>
              </a:spcBef>
              <a:spcAft>
                <a:spcPts val="0"/>
              </a:spcAft>
              <a:buClr>
                <a:schemeClr val="dk1"/>
              </a:buClr>
              <a:buSzPts val="2800"/>
              <a:buNone/>
              <a:defRPr sz="3900">
                <a:solidFill>
                  <a:schemeClr val="dk1"/>
                </a:solidFill>
              </a:defRPr>
            </a:lvl5pPr>
            <a:lvl6pPr lvl="5" algn="l" rtl="0">
              <a:lnSpc>
                <a:spcPct val="100000"/>
              </a:lnSpc>
              <a:spcBef>
                <a:spcPts val="0"/>
              </a:spcBef>
              <a:spcAft>
                <a:spcPts val="0"/>
              </a:spcAft>
              <a:buClr>
                <a:schemeClr val="dk1"/>
              </a:buClr>
              <a:buSzPts val="2800"/>
              <a:buNone/>
              <a:defRPr sz="3900">
                <a:solidFill>
                  <a:schemeClr val="dk1"/>
                </a:solidFill>
              </a:defRPr>
            </a:lvl6pPr>
            <a:lvl7pPr lvl="6" algn="l" rtl="0">
              <a:lnSpc>
                <a:spcPct val="100000"/>
              </a:lnSpc>
              <a:spcBef>
                <a:spcPts val="0"/>
              </a:spcBef>
              <a:spcAft>
                <a:spcPts val="0"/>
              </a:spcAft>
              <a:buClr>
                <a:schemeClr val="dk1"/>
              </a:buClr>
              <a:buSzPts val="2800"/>
              <a:buNone/>
              <a:defRPr sz="3900">
                <a:solidFill>
                  <a:schemeClr val="dk1"/>
                </a:solidFill>
              </a:defRPr>
            </a:lvl7pPr>
            <a:lvl8pPr lvl="7" algn="l" rtl="0">
              <a:lnSpc>
                <a:spcPct val="100000"/>
              </a:lnSpc>
              <a:spcBef>
                <a:spcPts val="0"/>
              </a:spcBef>
              <a:spcAft>
                <a:spcPts val="0"/>
              </a:spcAft>
              <a:buClr>
                <a:schemeClr val="dk1"/>
              </a:buClr>
              <a:buSzPts val="2800"/>
              <a:buNone/>
              <a:defRPr sz="3900">
                <a:solidFill>
                  <a:schemeClr val="dk1"/>
                </a:solidFill>
              </a:defRPr>
            </a:lvl8pPr>
            <a:lvl9pPr lvl="8" algn="l" rtl="0">
              <a:lnSpc>
                <a:spcPct val="100000"/>
              </a:lnSpc>
              <a:spcBef>
                <a:spcPts val="0"/>
              </a:spcBef>
              <a:spcAft>
                <a:spcPts val="0"/>
              </a:spcAft>
              <a:buClr>
                <a:schemeClr val="dk1"/>
              </a:buClr>
              <a:buSzPts val="2800"/>
              <a:buNone/>
              <a:defRPr sz="3900">
                <a:solidFill>
                  <a:schemeClr val="dk1"/>
                </a:solidFill>
              </a:defRPr>
            </a:lvl9pPr>
          </a:lstStyle>
          <a:p>
            <a:endParaRPr/>
          </a:p>
        </p:txBody>
      </p:sp>
      <p:sp>
        <p:nvSpPr>
          <p:cNvPr id="384" name="Google Shape;384;p49"/>
          <p:cNvSpPr txBox="1">
            <a:spLocks noGrp="1"/>
          </p:cNvSpPr>
          <p:nvPr>
            <p:ph type="subTitle" idx="1"/>
          </p:nvPr>
        </p:nvSpPr>
        <p:spPr>
          <a:xfrm>
            <a:off x="411700" y="1015525"/>
            <a:ext cx="83370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385" name="Google Shape;385;p49"/>
          <p:cNvSpPr txBox="1">
            <a:spLocks noGrp="1"/>
          </p:cNvSpPr>
          <p:nvPr>
            <p:ph type="body" idx="2"/>
          </p:nvPr>
        </p:nvSpPr>
        <p:spPr>
          <a:xfrm>
            <a:off x="411700" y="1516975"/>
            <a:ext cx="83370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Clr>
                <a:srgbClr val="1B1B1B"/>
              </a:buClr>
              <a:buSzPts val="1200"/>
              <a:buChar char="ᐩ"/>
              <a:defRPr>
                <a:solidFill>
                  <a:srgbClr val="1B1B1B"/>
                </a:solidFill>
              </a:defRPr>
            </a:lvl1pPr>
            <a:lvl2pPr marL="914400" lvl="1" indent="-304800" rtl="0">
              <a:spcBef>
                <a:spcPts val="0"/>
              </a:spcBef>
              <a:spcAft>
                <a:spcPts val="0"/>
              </a:spcAft>
              <a:buClr>
                <a:srgbClr val="1B1B1B"/>
              </a:buClr>
              <a:buSzPts val="1200"/>
              <a:buChar char="ᐩ"/>
              <a:defRPr>
                <a:solidFill>
                  <a:srgbClr val="1B1B1B"/>
                </a:solidFill>
              </a:defRPr>
            </a:lvl2pPr>
            <a:lvl3pPr marL="1371600" lvl="2" indent="-298450" rtl="0">
              <a:spcBef>
                <a:spcPts val="0"/>
              </a:spcBef>
              <a:spcAft>
                <a:spcPts val="0"/>
              </a:spcAft>
              <a:buClr>
                <a:srgbClr val="1B1B1B"/>
              </a:buClr>
              <a:buSzPts val="1100"/>
              <a:buChar char="ᐩ"/>
              <a:defRPr>
                <a:solidFill>
                  <a:srgbClr val="1B1B1B"/>
                </a:solidFill>
              </a:defRPr>
            </a:lvl3pPr>
            <a:lvl4pPr marL="1828800" lvl="3" indent="-298450" rtl="0">
              <a:spcBef>
                <a:spcPts val="0"/>
              </a:spcBef>
              <a:spcAft>
                <a:spcPts val="0"/>
              </a:spcAft>
              <a:buClr>
                <a:srgbClr val="1B1B1B"/>
              </a:buClr>
              <a:buSzPts val="1100"/>
              <a:buChar char="○"/>
              <a:defRPr>
                <a:solidFill>
                  <a:srgbClr val="1B1B1B"/>
                </a:solidFill>
              </a:defRPr>
            </a:lvl4pPr>
            <a:lvl5pPr marL="2286000" lvl="4" indent="-298450" rtl="0">
              <a:spcBef>
                <a:spcPts val="0"/>
              </a:spcBef>
              <a:spcAft>
                <a:spcPts val="0"/>
              </a:spcAft>
              <a:buClr>
                <a:srgbClr val="1B1B1B"/>
              </a:buClr>
              <a:buSzPts val="1100"/>
              <a:buChar char="○"/>
              <a:defRPr>
                <a:solidFill>
                  <a:srgbClr val="1B1B1B"/>
                </a:solidFill>
              </a:defRPr>
            </a:lvl5pPr>
            <a:lvl6pPr marL="2743200" lvl="5" indent="-298450" rtl="0">
              <a:spcBef>
                <a:spcPts val="0"/>
              </a:spcBef>
              <a:spcAft>
                <a:spcPts val="0"/>
              </a:spcAft>
              <a:buClr>
                <a:srgbClr val="1B1B1B"/>
              </a:buClr>
              <a:buSzPts val="1100"/>
              <a:buChar char="○"/>
              <a:defRPr>
                <a:solidFill>
                  <a:srgbClr val="1B1B1B"/>
                </a:solidFill>
              </a:defRPr>
            </a:lvl6pPr>
            <a:lvl7pPr marL="3200400" lvl="6" indent="-292100" rtl="0">
              <a:spcBef>
                <a:spcPts val="0"/>
              </a:spcBef>
              <a:spcAft>
                <a:spcPts val="0"/>
              </a:spcAft>
              <a:buClr>
                <a:srgbClr val="1B1B1B"/>
              </a:buClr>
              <a:buSzPts val="1000"/>
              <a:buChar char="○"/>
              <a:defRPr>
                <a:solidFill>
                  <a:srgbClr val="1B1B1B"/>
                </a:solidFill>
              </a:defRPr>
            </a:lvl7pPr>
            <a:lvl8pPr marL="3657600" lvl="7" indent="-285750" rtl="0">
              <a:spcBef>
                <a:spcPts val="0"/>
              </a:spcBef>
              <a:spcAft>
                <a:spcPts val="0"/>
              </a:spcAft>
              <a:buClr>
                <a:srgbClr val="1B1B1B"/>
              </a:buClr>
              <a:buSzPts val="900"/>
              <a:buChar char="○"/>
              <a:defRPr>
                <a:solidFill>
                  <a:srgbClr val="1B1B1B"/>
                </a:solidFill>
              </a:defRPr>
            </a:lvl8pPr>
            <a:lvl9pPr marL="4114800" lvl="8" indent="-273050" rtl="0">
              <a:spcBef>
                <a:spcPts val="0"/>
              </a:spcBef>
              <a:spcAft>
                <a:spcPts val="0"/>
              </a:spcAft>
              <a:buClr>
                <a:srgbClr val="1B1B1B"/>
              </a:buClr>
              <a:buSzPts val="700"/>
              <a:buChar char="○"/>
              <a:defRPr>
                <a:solidFill>
                  <a:srgbClr val="1B1B1B"/>
                </a:solidFill>
              </a:defRPr>
            </a:lvl9pPr>
          </a:lstStyle>
          <a:p>
            <a:endParaRPr/>
          </a:p>
        </p:txBody>
      </p:sp>
      <p:sp>
        <p:nvSpPr>
          <p:cNvPr id="386" name="Google Shape;386;p49"/>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812">
          <p15:clr>
            <a:srgbClr val="FBAE40"/>
          </p15:clr>
        </p15:guide>
        <p15:guide id="2" orient="horz" pos="111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09 Two Columns">
  <p:cSld name="TWO_OBJECTS_WITH_TEXT_1_1">
    <p:spTree>
      <p:nvGrpSpPr>
        <p:cNvPr id="1" name="Shape 387"/>
        <p:cNvGrpSpPr/>
        <p:nvPr/>
      </p:nvGrpSpPr>
      <p:grpSpPr>
        <a:xfrm>
          <a:off x="0" y="0"/>
          <a:ext cx="0" cy="0"/>
          <a:chOff x="0" y="0"/>
          <a:chExt cx="0" cy="0"/>
        </a:xfrm>
      </p:grpSpPr>
      <p:sp>
        <p:nvSpPr>
          <p:cNvPr id="388" name="Google Shape;388;p50"/>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389" name="Google Shape;389;p50"/>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390" name="Google Shape;390;p50"/>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391" name="Google Shape;391;p50"/>
          <p:cNvSpPr txBox="1">
            <a:spLocks noGrp="1"/>
          </p:cNvSpPr>
          <p:nvPr>
            <p:ph type="body" idx="1"/>
          </p:nvPr>
        </p:nvSpPr>
        <p:spPr>
          <a:xfrm>
            <a:off x="411800" y="1015525"/>
            <a:ext cx="3942600" cy="3751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392" name="Google Shape;392;p50"/>
          <p:cNvSpPr txBox="1">
            <a:spLocks noGrp="1"/>
          </p:cNvSpPr>
          <p:nvPr>
            <p:ph type="body" idx="2"/>
          </p:nvPr>
        </p:nvSpPr>
        <p:spPr>
          <a:xfrm>
            <a:off x="4789825" y="1015575"/>
            <a:ext cx="3942600" cy="3751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393" name="Google Shape;393;p50"/>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812">
          <p15:clr>
            <a:srgbClr val="FBAE40"/>
          </p15:clr>
        </p15:guide>
        <p15:guide id="2" pos="2743">
          <p15:clr>
            <a:srgbClr val="FBAE40"/>
          </p15:clr>
        </p15:guide>
        <p15:guide id="3" pos="3017">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0 Two Columns with Heading" type="twoTxTwoObj">
  <p:cSld name="TWO_OBJECTS_WITH_TEXT">
    <p:spTree>
      <p:nvGrpSpPr>
        <p:cNvPr id="1" name="Shape 394"/>
        <p:cNvGrpSpPr/>
        <p:nvPr/>
      </p:nvGrpSpPr>
      <p:grpSpPr>
        <a:xfrm>
          <a:off x="0" y="0"/>
          <a:ext cx="0" cy="0"/>
          <a:chOff x="0" y="0"/>
          <a:chExt cx="0" cy="0"/>
        </a:xfrm>
      </p:grpSpPr>
      <p:sp>
        <p:nvSpPr>
          <p:cNvPr id="395" name="Google Shape;395;p51"/>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396" name="Google Shape;396;p51"/>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397" name="Google Shape;397;p51"/>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398" name="Google Shape;398;p51"/>
          <p:cNvSpPr txBox="1">
            <a:spLocks noGrp="1"/>
          </p:cNvSpPr>
          <p:nvPr>
            <p:ph type="subTitle" idx="1"/>
          </p:nvPr>
        </p:nvSpPr>
        <p:spPr>
          <a:xfrm>
            <a:off x="411800" y="1015525"/>
            <a:ext cx="39426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399" name="Google Shape;399;p51"/>
          <p:cNvSpPr txBox="1">
            <a:spLocks noGrp="1"/>
          </p:cNvSpPr>
          <p:nvPr>
            <p:ph type="body" idx="2"/>
          </p:nvPr>
        </p:nvSpPr>
        <p:spPr>
          <a:xfrm>
            <a:off x="411800" y="1516975"/>
            <a:ext cx="39426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400" name="Google Shape;400;p51"/>
          <p:cNvSpPr txBox="1">
            <a:spLocks noGrp="1"/>
          </p:cNvSpPr>
          <p:nvPr>
            <p:ph type="subTitle" idx="3"/>
          </p:nvPr>
        </p:nvSpPr>
        <p:spPr>
          <a:xfrm>
            <a:off x="4789725" y="1289175"/>
            <a:ext cx="39426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01" name="Google Shape;401;p51"/>
          <p:cNvSpPr txBox="1">
            <a:spLocks noGrp="1"/>
          </p:cNvSpPr>
          <p:nvPr>
            <p:ph type="body" idx="4"/>
          </p:nvPr>
        </p:nvSpPr>
        <p:spPr>
          <a:xfrm>
            <a:off x="4789825" y="1763725"/>
            <a:ext cx="39426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402" name="Google Shape;402;p51"/>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812">
          <p15:clr>
            <a:srgbClr val="FBAE40"/>
          </p15:clr>
        </p15:guide>
        <p15:guide id="2" pos="2743">
          <p15:clr>
            <a:srgbClr val="FBAE40"/>
          </p15:clr>
        </p15:guide>
        <p15:guide id="3" pos="3017">
          <p15:clr>
            <a:srgbClr val="FBAE40"/>
          </p15:clr>
        </p15:guide>
        <p15:guide id="4" orient="horz" pos="111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11 Three Columns with Heading">
  <p:cSld name="3 columns with heading">
    <p:spTree>
      <p:nvGrpSpPr>
        <p:cNvPr id="1" name="Shape 403"/>
        <p:cNvGrpSpPr/>
        <p:nvPr/>
      </p:nvGrpSpPr>
      <p:grpSpPr>
        <a:xfrm>
          <a:off x="0" y="0"/>
          <a:ext cx="0" cy="0"/>
          <a:chOff x="0" y="0"/>
          <a:chExt cx="0" cy="0"/>
        </a:xfrm>
      </p:grpSpPr>
      <p:sp>
        <p:nvSpPr>
          <p:cNvPr id="404" name="Google Shape;404;p52"/>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05" name="Google Shape;405;p52"/>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406" name="Google Shape;406;p52"/>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407" name="Google Shape;407;p52"/>
          <p:cNvSpPr txBox="1">
            <a:spLocks noGrp="1"/>
          </p:cNvSpPr>
          <p:nvPr>
            <p:ph type="subTitle" idx="1"/>
          </p:nvPr>
        </p:nvSpPr>
        <p:spPr>
          <a:xfrm>
            <a:off x="411700" y="101552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08" name="Google Shape;408;p52"/>
          <p:cNvSpPr txBox="1">
            <a:spLocks noGrp="1"/>
          </p:cNvSpPr>
          <p:nvPr>
            <p:ph type="subTitle" idx="2"/>
          </p:nvPr>
        </p:nvSpPr>
        <p:spPr>
          <a:xfrm>
            <a:off x="3339800" y="1015525"/>
            <a:ext cx="24645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09" name="Google Shape;409;p52"/>
          <p:cNvSpPr txBox="1">
            <a:spLocks noGrp="1"/>
          </p:cNvSpPr>
          <p:nvPr>
            <p:ph type="subTitle" idx="3"/>
          </p:nvPr>
        </p:nvSpPr>
        <p:spPr>
          <a:xfrm>
            <a:off x="6244175" y="128917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10" name="Google Shape;410;p52"/>
          <p:cNvSpPr txBox="1">
            <a:spLocks noGrp="1"/>
          </p:cNvSpPr>
          <p:nvPr>
            <p:ph type="body" idx="4"/>
          </p:nvPr>
        </p:nvSpPr>
        <p:spPr>
          <a:xfrm>
            <a:off x="411800" y="1490075"/>
            <a:ext cx="24957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411" name="Google Shape;411;p52"/>
          <p:cNvSpPr txBox="1">
            <a:spLocks noGrp="1"/>
          </p:cNvSpPr>
          <p:nvPr>
            <p:ph type="body" idx="5"/>
          </p:nvPr>
        </p:nvSpPr>
        <p:spPr>
          <a:xfrm>
            <a:off x="3339800" y="1490075"/>
            <a:ext cx="24957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412" name="Google Shape;412;p52"/>
          <p:cNvSpPr txBox="1">
            <a:spLocks noGrp="1"/>
          </p:cNvSpPr>
          <p:nvPr>
            <p:ph type="body" idx="6"/>
          </p:nvPr>
        </p:nvSpPr>
        <p:spPr>
          <a:xfrm>
            <a:off x="6244175" y="1763725"/>
            <a:ext cx="24957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413" name="Google Shape;413;p52"/>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pos="1827">
          <p15:clr>
            <a:srgbClr val="FBAE40"/>
          </p15:clr>
        </p15:guide>
        <p15:guide id="3" pos="2104">
          <p15:clr>
            <a:srgbClr val="FBAE40"/>
          </p15:clr>
        </p15:guide>
        <p15:guide id="4" pos="3656">
          <p15:clr>
            <a:srgbClr val="FBAE40"/>
          </p15:clr>
        </p15:guide>
        <p15:guide id="5" pos="3933">
          <p15:clr>
            <a:srgbClr val="FBAE40"/>
          </p15:clr>
        </p15:guide>
        <p15:guide id="6" orient="horz" pos="812">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5 Title, Subtitle and Content (Dark w/bg)">
  <p:cSld name="CUSTOM_4_1_1_1">
    <p:bg>
      <p:bgPr>
        <a:solidFill>
          <a:schemeClr val="dk1"/>
        </a:solidFill>
        <a:effectLst/>
      </p:bgPr>
    </p:bg>
    <p:spTree>
      <p:nvGrpSpPr>
        <p:cNvPr id="1" name="Shape 37"/>
        <p:cNvGrpSpPr/>
        <p:nvPr/>
      </p:nvGrpSpPr>
      <p:grpSpPr>
        <a:xfrm>
          <a:off x="0" y="0"/>
          <a:ext cx="0" cy="0"/>
          <a:chOff x="0" y="0"/>
          <a:chExt cx="0" cy="0"/>
        </a:xfrm>
      </p:grpSpPr>
      <p:pic>
        <p:nvPicPr>
          <p:cNvPr id="38" name="Google Shape;38;p6"/>
          <p:cNvPicPr preferRelativeResize="0"/>
          <p:nvPr/>
        </p:nvPicPr>
        <p:blipFill rotWithShape="1">
          <a:blip r:embed="rId2">
            <a:alphaModFix amt="30000"/>
          </a:blip>
          <a:srcRect r="49857"/>
          <a:stretch/>
        </p:blipFill>
        <p:spPr>
          <a:xfrm>
            <a:off x="6566349" y="0"/>
            <a:ext cx="2577649" cy="5143499"/>
          </a:xfrm>
          <a:prstGeom prst="rect">
            <a:avLst/>
          </a:prstGeom>
          <a:noFill/>
          <a:ln>
            <a:noFill/>
          </a:ln>
        </p:spPr>
      </p:pic>
      <p:pic>
        <p:nvPicPr>
          <p:cNvPr id="39" name="Google Shape;39;p6"/>
          <p:cNvPicPr preferRelativeResize="0"/>
          <p:nvPr/>
        </p:nvPicPr>
        <p:blipFill rotWithShape="1">
          <a:blip r:embed="rId2">
            <a:alphaModFix amt="30000"/>
          </a:blip>
          <a:srcRect r="49857"/>
          <a:stretch/>
        </p:blipFill>
        <p:spPr>
          <a:xfrm>
            <a:off x="3988699" y="0"/>
            <a:ext cx="2577649" cy="5143499"/>
          </a:xfrm>
          <a:prstGeom prst="rect">
            <a:avLst/>
          </a:prstGeom>
          <a:noFill/>
          <a:ln>
            <a:noFill/>
          </a:ln>
        </p:spPr>
      </p:pic>
      <p:pic>
        <p:nvPicPr>
          <p:cNvPr id="40" name="Google Shape;40;p6"/>
          <p:cNvPicPr preferRelativeResize="0"/>
          <p:nvPr/>
        </p:nvPicPr>
        <p:blipFill rotWithShape="1">
          <a:blip r:embed="rId2">
            <a:alphaModFix amt="30000"/>
          </a:blip>
          <a:srcRect r="49857"/>
          <a:stretch/>
        </p:blipFill>
        <p:spPr>
          <a:xfrm>
            <a:off x="1411049" y="0"/>
            <a:ext cx="2577649" cy="5143499"/>
          </a:xfrm>
          <a:prstGeom prst="rect">
            <a:avLst/>
          </a:prstGeom>
          <a:noFill/>
          <a:ln>
            <a:noFill/>
          </a:ln>
        </p:spPr>
      </p:pic>
      <p:pic>
        <p:nvPicPr>
          <p:cNvPr id="41" name="Google Shape;41;p6"/>
          <p:cNvPicPr preferRelativeResize="0"/>
          <p:nvPr/>
        </p:nvPicPr>
        <p:blipFill rotWithShape="1">
          <a:blip r:embed="rId2">
            <a:alphaModFix amt="30000"/>
          </a:blip>
          <a:srcRect l="22693" r="49855"/>
          <a:stretch/>
        </p:blipFill>
        <p:spPr>
          <a:xfrm>
            <a:off x="-1" y="0"/>
            <a:ext cx="1411049" cy="5143499"/>
          </a:xfrm>
          <a:prstGeom prst="rect">
            <a:avLst/>
          </a:prstGeom>
          <a:noFill/>
          <a:ln>
            <a:noFill/>
          </a:ln>
        </p:spPr>
      </p:pic>
      <p:sp>
        <p:nvSpPr>
          <p:cNvPr id="42" name="Google Shape;42;p6"/>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3" name="Google Shape;43;p6"/>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44" name="Google Shape;44;p6"/>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rgbClr val="FFFFFF"/>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45" name="Google Shape;45;p6"/>
          <p:cNvSpPr txBox="1">
            <a:spLocks noGrp="1"/>
          </p:cNvSpPr>
          <p:nvPr>
            <p:ph type="subTitle" idx="1"/>
          </p:nvPr>
        </p:nvSpPr>
        <p:spPr>
          <a:xfrm>
            <a:off x="411700" y="1015526"/>
            <a:ext cx="7726500" cy="46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rgbClr val="FFFFFF"/>
              </a:buClr>
              <a:buSzPts val="1400"/>
              <a:buFont typeface="Proxima Nova Semibold"/>
              <a:buNone/>
              <a:defRPr sz="1400" i="0">
                <a:solidFill>
                  <a:srgbClr val="FFFFFF"/>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rgbClr val="FFFFFF"/>
              </a:buClr>
              <a:buSzPts val="1400"/>
              <a:buNone/>
              <a:defRPr sz="1400" b="1">
                <a:solidFill>
                  <a:srgbClr val="FFFFFF"/>
                </a:solidFill>
              </a:defRPr>
            </a:lvl2pPr>
            <a:lvl3pPr lvl="2" algn="l" rtl="0">
              <a:lnSpc>
                <a:spcPct val="95000"/>
              </a:lnSpc>
              <a:spcBef>
                <a:spcPts val="0"/>
              </a:spcBef>
              <a:spcAft>
                <a:spcPts val="0"/>
              </a:spcAft>
              <a:buClr>
                <a:srgbClr val="FFFFFF"/>
              </a:buClr>
              <a:buSzPts val="1400"/>
              <a:buNone/>
              <a:defRPr sz="1400" b="1">
                <a:solidFill>
                  <a:srgbClr val="FFFFFF"/>
                </a:solidFill>
              </a:defRPr>
            </a:lvl3pPr>
            <a:lvl4pPr lvl="3" algn="l" rtl="0">
              <a:lnSpc>
                <a:spcPct val="95000"/>
              </a:lnSpc>
              <a:spcBef>
                <a:spcPts val="0"/>
              </a:spcBef>
              <a:spcAft>
                <a:spcPts val="0"/>
              </a:spcAft>
              <a:buClr>
                <a:srgbClr val="FFFFFF"/>
              </a:buClr>
              <a:buSzPts val="1400"/>
              <a:buNone/>
              <a:defRPr sz="1400" b="1">
                <a:solidFill>
                  <a:srgbClr val="FFFFFF"/>
                </a:solidFill>
              </a:defRPr>
            </a:lvl4pPr>
            <a:lvl5pPr lvl="4" algn="l" rtl="0">
              <a:lnSpc>
                <a:spcPct val="95000"/>
              </a:lnSpc>
              <a:spcBef>
                <a:spcPts val="0"/>
              </a:spcBef>
              <a:spcAft>
                <a:spcPts val="0"/>
              </a:spcAft>
              <a:buClr>
                <a:srgbClr val="FFFFFF"/>
              </a:buClr>
              <a:buSzPts val="1400"/>
              <a:buNone/>
              <a:defRPr sz="1400" b="1">
                <a:solidFill>
                  <a:srgbClr val="FFFFFF"/>
                </a:solidFill>
              </a:defRPr>
            </a:lvl5pPr>
            <a:lvl6pPr lvl="5" algn="l" rtl="0">
              <a:lnSpc>
                <a:spcPct val="95000"/>
              </a:lnSpc>
              <a:spcBef>
                <a:spcPts val="0"/>
              </a:spcBef>
              <a:spcAft>
                <a:spcPts val="0"/>
              </a:spcAft>
              <a:buClr>
                <a:srgbClr val="FFFFFF"/>
              </a:buClr>
              <a:buSzPts val="1400"/>
              <a:buNone/>
              <a:defRPr sz="1400" b="1">
                <a:solidFill>
                  <a:srgbClr val="FFFFFF"/>
                </a:solidFill>
              </a:defRPr>
            </a:lvl6pPr>
            <a:lvl7pPr lvl="6" algn="l" rtl="0">
              <a:lnSpc>
                <a:spcPct val="95000"/>
              </a:lnSpc>
              <a:spcBef>
                <a:spcPts val="0"/>
              </a:spcBef>
              <a:spcAft>
                <a:spcPts val="0"/>
              </a:spcAft>
              <a:buClr>
                <a:srgbClr val="FFFFFF"/>
              </a:buClr>
              <a:buSzPts val="1400"/>
              <a:buNone/>
              <a:defRPr sz="1400" b="1">
                <a:solidFill>
                  <a:srgbClr val="FFFFFF"/>
                </a:solidFill>
              </a:defRPr>
            </a:lvl7pPr>
            <a:lvl8pPr lvl="7" algn="l" rtl="0">
              <a:lnSpc>
                <a:spcPct val="95000"/>
              </a:lnSpc>
              <a:spcBef>
                <a:spcPts val="0"/>
              </a:spcBef>
              <a:spcAft>
                <a:spcPts val="0"/>
              </a:spcAft>
              <a:buClr>
                <a:srgbClr val="FFFFFF"/>
              </a:buClr>
              <a:buSzPts val="1400"/>
              <a:buNone/>
              <a:defRPr sz="1400" b="1">
                <a:solidFill>
                  <a:srgbClr val="FFFFFF"/>
                </a:solidFill>
              </a:defRPr>
            </a:lvl8pPr>
            <a:lvl9pPr lvl="8" algn="l" rtl="0">
              <a:lnSpc>
                <a:spcPct val="95000"/>
              </a:lnSpc>
              <a:spcBef>
                <a:spcPts val="0"/>
              </a:spcBef>
              <a:spcAft>
                <a:spcPts val="0"/>
              </a:spcAft>
              <a:buClr>
                <a:srgbClr val="FFFFFF"/>
              </a:buClr>
              <a:buSzPts val="1400"/>
              <a:buNone/>
              <a:defRPr sz="1400" b="1">
                <a:solidFill>
                  <a:srgbClr val="FFFFFF"/>
                </a:solidFill>
              </a:defRPr>
            </a:lvl9pPr>
          </a:lstStyle>
          <a:p>
            <a:endParaRPr/>
          </a:p>
        </p:txBody>
      </p:sp>
      <p:sp>
        <p:nvSpPr>
          <p:cNvPr id="46" name="Google Shape;46;p6"/>
          <p:cNvSpPr txBox="1">
            <a:spLocks noGrp="1"/>
          </p:cNvSpPr>
          <p:nvPr>
            <p:ph type="body" idx="2"/>
          </p:nvPr>
        </p:nvSpPr>
        <p:spPr>
          <a:xfrm>
            <a:off x="411700" y="1516975"/>
            <a:ext cx="83370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Clr>
                <a:srgbClr val="FFFFFF"/>
              </a:buClr>
              <a:buSzPts val="1200"/>
              <a:buChar char="ᐩ"/>
              <a:defRPr>
                <a:solidFill>
                  <a:srgbClr val="FFFFFF"/>
                </a:solidFill>
              </a:defRPr>
            </a:lvl1pPr>
            <a:lvl2pPr marL="914400" lvl="1" indent="-304800" rtl="0">
              <a:spcBef>
                <a:spcPts val="0"/>
              </a:spcBef>
              <a:spcAft>
                <a:spcPts val="0"/>
              </a:spcAft>
              <a:buClr>
                <a:srgbClr val="FFFFFF"/>
              </a:buClr>
              <a:buSzPts val="1200"/>
              <a:buChar char="ᐩ"/>
              <a:defRPr>
                <a:solidFill>
                  <a:srgbClr val="FFFFFF"/>
                </a:solidFill>
              </a:defRPr>
            </a:lvl2pPr>
            <a:lvl3pPr marL="1371600" lvl="2" indent="-298450" rtl="0">
              <a:spcBef>
                <a:spcPts val="0"/>
              </a:spcBef>
              <a:spcAft>
                <a:spcPts val="0"/>
              </a:spcAft>
              <a:buClr>
                <a:srgbClr val="FFFFFF"/>
              </a:buClr>
              <a:buSzPts val="1100"/>
              <a:buChar char="ᐩ"/>
              <a:defRPr>
                <a:solidFill>
                  <a:srgbClr val="FFFFFF"/>
                </a:solidFill>
              </a:defRPr>
            </a:lvl3pPr>
            <a:lvl4pPr marL="1828800" lvl="3" indent="-298450" rtl="0">
              <a:spcBef>
                <a:spcPts val="0"/>
              </a:spcBef>
              <a:spcAft>
                <a:spcPts val="0"/>
              </a:spcAft>
              <a:buClr>
                <a:srgbClr val="FFFFFF"/>
              </a:buClr>
              <a:buSzPts val="1100"/>
              <a:buChar char="○"/>
              <a:defRPr>
                <a:solidFill>
                  <a:srgbClr val="FFFFFF"/>
                </a:solidFill>
              </a:defRPr>
            </a:lvl4pPr>
            <a:lvl5pPr marL="2286000" lvl="4" indent="-298450" rtl="0">
              <a:spcBef>
                <a:spcPts val="0"/>
              </a:spcBef>
              <a:spcAft>
                <a:spcPts val="0"/>
              </a:spcAft>
              <a:buClr>
                <a:srgbClr val="FFFFFF"/>
              </a:buClr>
              <a:buSzPts val="1100"/>
              <a:buChar char="○"/>
              <a:defRPr>
                <a:solidFill>
                  <a:srgbClr val="FFFFFF"/>
                </a:solidFill>
              </a:defRPr>
            </a:lvl5pPr>
            <a:lvl6pPr marL="2743200" lvl="5" indent="-298450" rtl="0">
              <a:spcBef>
                <a:spcPts val="0"/>
              </a:spcBef>
              <a:spcAft>
                <a:spcPts val="0"/>
              </a:spcAft>
              <a:buClr>
                <a:srgbClr val="FFFFFF"/>
              </a:buClr>
              <a:buSzPts val="1100"/>
              <a:buChar char="○"/>
              <a:defRPr>
                <a:solidFill>
                  <a:srgbClr val="FFFFFF"/>
                </a:solidFill>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47" name="Google Shape;47;p6"/>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956">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12 Two Columns 1/3 Split">
  <p:cSld name="2 columns 1/3 split">
    <p:spTree>
      <p:nvGrpSpPr>
        <p:cNvPr id="1" name="Shape 414"/>
        <p:cNvGrpSpPr/>
        <p:nvPr/>
      </p:nvGrpSpPr>
      <p:grpSpPr>
        <a:xfrm>
          <a:off x="0" y="0"/>
          <a:ext cx="0" cy="0"/>
          <a:chOff x="0" y="0"/>
          <a:chExt cx="0" cy="0"/>
        </a:xfrm>
      </p:grpSpPr>
      <p:sp>
        <p:nvSpPr>
          <p:cNvPr id="415" name="Google Shape;415;p53"/>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16" name="Google Shape;416;p53"/>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417" name="Google Shape;417;p53"/>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418" name="Google Shape;418;p53"/>
          <p:cNvSpPr txBox="1">
            <a:spLocks noGrp="1"/>
          </p:cNvSpPr>
          <p:nvPr>
            <p:ph type="subTitle" idx="1"/>
          </p:nvPr>
        </p:nvSpPr>
        <p:spPr>
          <a:xfrm>
            <a:off x="411700" y="101552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19" name="Google Shape;419;p53"/>
          <p:cNvSpPr txBox="1">
            <a:spLocks noGrp="1"/>
          </p:cNvSpPr>
          <p:nvPr>
            <p:ph type="body" idx="2"/>
          </p:nvPr>
        </p:nvSpPr>
        <p:spPr>
          <a:xfrm>
            <a:off x="411800" y="1490075"/>
            <a:ext cx="24957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420" name="Google Shape;420;p53"/>
          <p:cNvSpPr txBox="1">
            <a:spLocks noGrp="1"/>
          </p:cNvSpPr>
          <p:nvPr>
            <p:ph type="subTitle" idx="3"/>
          </p:nvPr>
        </p:nvSpPr>
        <p:spPr>
          <a:xfrm>
            <a:off x="3339800" y="1015525"/>
            <a:ext cx="54090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21" name="Google Shape;421;p53"/>
          <p:cNvSpPr txBox="1">
            <a:spLocks noGrp="1"/>
          </p:cNvSpPr>
          <p:nvPr>
            <p:ph type="body" idx="4"/>
          </p:nvPr>
        </p:nvSpPr>
        <p:spPr>
          <a:xfrm>
            <a:off x="3339900" y="1490075"/>
            <a:ext cx="54090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422" name="Google Shape;422;p53"/>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pos="1827">
          <p15:clr>
            <a:srgbClr val="FBAE40"/>
          </p15:clr>
        </p15:guide>
        <p15:guide id="3" pos="2104">
          <p15:clr>
            <a:srgbClr val="FBAE40"/>
          </p15:clr>
        </p15:guide>
        <p15:guide id="4" orient="horz" pos="81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3 Two Columns 2/3 Split">
  <p:cSld name="2 columns 2/3 split">
    <p:spTree>
      <p:nvGrpSpPr>
        <p:cNvPr id="1" name="Shape 423"/>
        <p:cNvGrpSpPr/>
        <p:nvPr/>
      </p:nvGrpSpPr>
      <p:grpSpPr>
        <a:xfrm>
          <a:off x="0" y="0"/>
          <a:ext cx="0" cy="0"/>
          <a:chOff x="0" y="0"/>
          <a:chExt cx="0" cy="0"/>
        </a:xfrm>
      </p:grpSpPr>
      <p:sp>
        <p:nvSpPr>
          <p:cNvPr id="424" name="Google Shape;424;p54"/>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25" name="Google Shape;425;p54"/>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426" name="Google Shape;426;p54"/>
          <p:cNvSpPr txBox="1">
            <a:spLocks noGrp="1"/>
          </p:cNvSpPr>
          <p:nvPr>
            <p:ph type="subTitle" idx="1"/>
          </p:nvPr>
        </p:nvSpPr>
        <p:spPr>
          <a:xfrm>
            <a:off x="6244175" y="1289175"/>
            <a:ext cx="2495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27" name="Google Shape;427;p54"/>
          <p:cNvSpPr txBox="1">
            <a:spLocks noGrp="1"/>
          </p:cNvSpPr>
          <p:nvPr>
            <p:ph type="body" idx="2"/>
          </p:nvPr>
        </p:nvSpPr>
        <p:spPr>
          <a:xfrm>
            <a:off x="6244275" y="1763725"/>
            <a:ext cx="24957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428" name="Google Shape;428;p54"/>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429" name="Google Shape;429;p54"/>
          <p:cNvSpPr txBox="1">
            <a:spLocks noGrp="1"/>
          </p:cNvSpPr>
          <p:nvPr>
            <p:ph type="subTitle" idx="3"/>
          </p:nvPr>
        </p:nvSpPr>
        <p:spPr>
          <a:xfrm>
            <a:off x="411700" y="1015525"/>
            <a:ext cx="53925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30" name="Google Shape;430;p54"/>
          <p:cNvSpPr txBox="1">
            <a:spLocks noGrp="1"/>
          </p:cNvSpPr>
          <p:nvPr>
            <p:ph type="body" idx="4"/>
          </p:nvPr>
        </p:nvSpPr>
        <p:spPr>
          <a:xfrm>
            <a:off x="411800" y="1490075"/>
            <a:ext cx="53925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431" name="Google Shape;431;p54"/>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pos="3656">
          <p15:clr>
            <a:srgbClr val="FBAE40"/>
          </p15:clr>
        </p15:guide>
        <p15:guide id="3" pos="3933">
          <p15:clr>
            <a:srgbClr val="FBAE40"/>
          </p15:clr>
        </p15:guide>
        <p15:guide id="4" orient="horz" pos="812">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14 Four Text Boxes with Heading">
  <p:cSld name="4 textboxes with heading">
    <p:spTree>
      <p:nvGrpSpPr>
        <p:cNvPr id="1" name="Shape 432"/>
        <p:cNvGrpSpPr/>
        <p:nvPr/>
      </p:nvGrpSpPr>
      <p:grpSpPr>
        <a:xfrm>
          <a:off x="0" y="0"/>
          <a:ext cx="0" cy="0"/>
          <a:chOff x="0" y="0"/>
          <a:chExt cx="0" cy="0"/>
        </a:xfrm>
      </p:grpSpPr>
      <p:sp>
        <p:nvSpPr>
          <p:cNvPr id="433" name="Google Shape;433;p55"/>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34" name="Google Shape;434;p55"/>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435" name="Google Shape;435;p55"/>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436" name="Google Shape;436;p55"/>
          <p:cNvSpPr txBox="1">
            <a:spLocks noGrp="1"/>
          </p:cNvSpPr>
          <p:nvPr>
            <p:ph type="subTitle" idx="1"/>
          </p:nvPr>
        </p:nvSpPr>
        <p:spPr>
          <a:xfrm>
            <a:off x="411700" y="1015525"/>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37" name="Google Shape;437;p55"/>
          <p:cNvSpPr txBox="1">
            <a:spLocks noGrp="1"/>
          </p:cNvSpPr>
          <p:nvPr>
            <p:ph type="subTitle" idx="2"/>
          </p:nvPr>
        </p:nvSpPr>
        <p:spPr>
          <a:xfrm>
            <a:off x="4806925" y="1015525"/>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38" name="Google Shape;438;p55"/>
          <p:cNvSpPr txBox="1">
            <a:spLocks noGrp="1"/>
          </p:cNvSpPr>
          <p:nvPr>
            <p:ph type="body" idx="3"/>
          </p:nvPr>
        </p:nvSpPr>
        <p:spPr>
          <a:xfrm>
            <a:off x="4807025" y="1490075"/>
            <a:ext cx="3941700" cy="11808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ᐩ"/>
              <a:defRPr sz="1100"/>
            </a:lvl1pPr>
            <a:lvl2pPr marL="914400" lvl="1" indent="-298450" rtl="0">
              <a:spcBef>
                <a:spcPts val="0"/>
              </a:spcBef>
              <a:spcAft>
                <a:spcPts val="0"/>
              </a:spcAft>
              <a:buSzPts val="1100"/>
              <a:buChar char="ᐩ"/>
              <a:defRPr sz="1100"/>
            </a:lvl2pPr>
            <a:lvl3pPr marL="1371600" lvl="2" indent="-292100" rtl="0">
              <a:spcBef>
                <a:spcPts val="0"/>
              </a:spcBef>
              <a:spcAft>
                <a:spcPts val="0"/>
              </a:spcAft>
              <a:buSzPts val="1000"/>
              <a:buChar char="ᐩ"/>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85750" rtl="0">
              <a:spcBef>
                <a:spcPts val="0"/>
              </a:spcBef>
              <a:spcAft>
                <a:spcPts val="0"/>
              </a:spcAft>
              <a:buSzPts val="900"/>
              <a:buChar char="○"/>
              <a:defRPr sz="900"/>
            </a:lvl7pPr>
            <a:lvl8pPr marL="3657600" lvl="7" indent="-279400" rtl="0">
              <a:spcBef>
                <a:spcPts val="0"/>
              </a:spcBef>
              <a:spcAft>
                <a:spcPts val="0"/>
              </a:spcAft>
              <a:buSzPts val="800"/>
              <a:buChar char="○"/>
              <a:defRPr sz="800"/>
            </a:lvl8pPr>
            <a:lvl9pPr marL="4114800" lvl="8" indent="-266700" rtl="0">
              <a:spcBef>
                <a:spcPts val="0"/>
              </a:spcBef>
              <a:spcAft>
                <a:spcPts val="0"/>
              </a:spcAft>
              <a:buSzPts val="600"/>
              <a:buChar char="○"/>
              <a:defRPr sz="600"/>
            </a:lvl9pPr>
          </a:lstStyle>
          <a:p>
            <a:endParaRPr/>
          </a:p>
        </p:txBody>
      </p:sp>
      <p:sp>
        <p:nvSpPr>
          <p:cNvPr id="439" name="Google Shape;439;p55"/>
          <p:cNvSpPr txBox="1">
            <a:spLocks noGrp="1"/>
          </p:cNvSpPr>
          <p:nvPr>
            <p:ph type="subTitle" idx="4"/>
          </p:nvPr>
        </p:nvSpPr>
        <p:spPr>
          <a:xfrm>
            <a:off x="411700" y="2838150"/>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40" name="Google Shape;440;p55"/>
          <p:cNvSpPr txBox="1">
            <a:spLocks noGrp="1"/>
          </p:cNvSpPr>
          <p:nvPr>
            <p:ph type="body" idx="5"/>
          </p:nvPr>
        </p:nvSpPr>
        <p:spPr>
          <a:xfrm>
            <a:off x="411800" y="3312700"/>
            <a:ext cx="3941700" cy="11808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ᐩ"/>
              <a:defRPr sz="1100"/>
            </a:lvl1pPr>
            <a:lvl2pPr marL="914400" lvl="1" indent="-298450" rtl="0">
              <a:spcBef>
                <a:spcPts val="0"/>
              </a:spcBef>
              <a:spcAft>
                <a:spcPts val="0"/>
              </a:spcAft>
              <a:buSzPts val="1100"/>
              <a:buChar char="ᐩ"/>
              <a:defRPr sz="1100"/>
            </a:lvl2pPr>
            <a:lvl3pPr marL="1371600" lvl="2" indent="-292100" rtl="0">
              <a:spcBef>
                <a:spcPts val="0"/>
              </a:spcBef>
              <a:spcAft>
                <a:spcPts val="0"/>
              </a:spcAft>
              <a:buSzPts val="1000"/>
              <a:buChar char="ᐩ"/>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85750" rtl="0">
              <a:spcBef>
                <a:spcPts val="0"/>
              </a:spcBef>
              <a:spcAft>
                <a:spcPts val="0"/>
              </a:spcAft>
              <a:buSzPts val="900"/>
              <a:buChar char="○"/>
              <a:defRPr sz="900"/>
            </a:lvl7pPr>
            <a:lvl8pPr marL="3657600" lvl="7" indent="-279400" rtl="0">
              <a:spcBef>
                <a:spcPts val="0"/>
              </a:spcBef>
              <a:spcAft>
                <a:spcPts val="0"/>
              </a:spcAft>
              <a:buSzPts val="800"/>
              <a:buChar char="○"/>
              <a:defRPr sz="800"/>
            </a:lvl8pPr>
            <a:lvl9pPr marL="4114800" lvl="8" indent="-266700" rtl="0">
              <a:spcBef>
                <a:spcPts val="0"/>
              </a:spcBef>
              <a:spcAft>
                <a:spcPts val="0"/>
              </a:spcAft>
              <a:buSzPts val="600"/>
              <a:buChar char="○"/>
              <a:defRPr sz="600"/>
            </a:lvl9pPr>
          </a:lstStyle>
          <a:p>
            <a:endParaRPr/>
          </a:p>
        </p:txBody>
      </p:sp>
      <p:sp>
        <p:nvSpPr>
          <p:cNvPr id="441" name="Google Shape;441;p55"/>
          <p:cNvSpPr txBox="1">
            <a:spLocks noGrp="1"/>
          </p:cNvSpPr>
          <p:nvPr>
            <p:ph type="subTitle" idx="6"/>
          </p:nvPr>
        </p:nvSpPr>
        <p:spPr>
          <a:xfrm>
            <a:off x="4806925" y="2838150"/>
            <a:ext cx="39417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442" name="Google Shape;442;p55"/>
          <p:cNvSpPr txBox="1">
            <a:spLocks noGrp="1"/>
          </p:cNvSpPr>
          <p:nvPr>
            <p:ph type="body" idx="7"/>
          </p:nvPr>
        </p:nvSpPr>
        <p:spPr>
          <a:xfrm>
            <a:off x="4807025" y="3312700"/>
            <a:ext cx="3941700" cy="1180800"/>
          </a:xfrm>
          <a:prstGeom prst="rect">
            <a:avLst/>
          </a:prstGeom>
        </p:spPr>
        <p:txBody>
          <a:bodyPr spcFirstLastPara="1" wrap="square" lIns="0" tIns="0" rIns="0" bIns="0" anchor="t" anchorCtr="0">
            <a:noAutofit/>
          </a:bodyPr>
          <a:lstStyle>
            <a:lvl1pPr marL="457200" lvl="0" indent="-298450" rtl="0">
              <a:spcBef>
                <a:spcPts val="0"/>
              </a:spcBef>
              <a:spcAft>
                <a:spcPts val="0"/>
              </a:spcAft>
              <a:buSzPts val="1100"/>
              <a:buChar char="ᐩ"/>
              <a:defRPr sz="1100"/>
            </a:lvl1pPr>
            <a:lvl2pPr marL="914400" lvl="1" indent="-298450" rtl="0">
              <a:spcBef>
                <a:spcPts val="0"/>
              </a:spcBef>
              <a:spcAft>
                <a:spcPts val="0"/>
              </a:spcAft>
              <a:buSzPts val="1100"/>
              <a:buChar char="ᐩ"/>
              <a:defRPr sz="1100"/>
            </a:lvl2pPr>
            <a:lvl3pPr marL="1371600" lvl="2" indent="-292100" rtl="0">
              <a:spcBef>
                <a:spcPts val="0"/>
              </a:spcBef>
              <a:spcAft>
                <a:spcPts val="0"/>
              </a:spcAft>
              <a:buSzPts val="1000"/>
              <a:buChar char="ᐩ"/>
              <a:defRPr sz="1000"/>
            </a:lvl3pPr>
            <a:lvl4pPr marL="1828800" lvl="3" indent="-292100" rtl="0">
              <a:spcBef>
                <a:spcPts val="0"/>
              </a:spcBef>
              <a:spcAft>
                <a:spcPts val="0"/>
              </a:spcAft>
              <a:buSzPts val="1000"/>
              <a:buChar char="○"/>
              <a:defRPr sz="1000"/>
            </a:lvl4pPr>
            <a:lvl5pPr marL="2286000" lvl="4" indent="-292100" rtl="0">
              <a:spcBef>
                <a:spcPts val="0"/>
              </a:spcBef>
              <a:spcAft>
                <a:spcPts val="0"/>
              </a:spcAft>
              <a:buSzPts val="1000"/>
              <a:buChar char="○"/>
              <a:defRPr sz="1000"/>
            </a:lvl5pPr>
            <a:lvl6pPr marL="2743200" lvl="5" indent="-292100" rtl="0">
              <a:spcBef>
                <a:spcPts val="0"/>
              </a:spcBef>
              <a:spcAft>
                <a:spcPts val="0"/>
              </a:spcAft>
              <a:buSzPts val="1000"/>
              <a:buChar char="○"/>
              <a:defRPr sz="1000"/>
            </a:lvl6pPr>
            <a:lvl7pPr marL="3200400" lvl="6" indent="-285750" rtl="0">
              <a:spcBef>
                <a:spcPts val="0"/>
              </a:spcBef>
              <a:spcAft>
                <a:spcPts val="0"/>
              </a:spcAft>
              <a:buSzPts val="900"/>
              <a:buChar char="○"/>
              <a:defRPr sz="900"/>
            </a:lvl7pPr>
            <a:lvl8pPr marL="3657600" lvl="7" indent="-279400" rtl="0">
              <a:spcBef>
                <a:spcPts val="0"/>
              </a:spcBef>
              <a:spcAft>
                <a:spcPts val="0"/>
              </a:spcAft>
              <a:buSzPts val="800"/>
              <a:buChar char="○"/>
              <a:defRPr sz="800"/>
            </a:lvl8pPr>
            <a:lvl9pPr marL="4114800" lvl="8" indent="-266700" rtl="0">
              <a:spcBef>
                <a:spcPts val="0"/>
              </a:spcBef>
              <a:spcAft>
                <a:spcPts val="0"/>
              </a:spcAft>
              <a:buSzPts val="600"/>
              <a:buChar char="○"/>
              <a:defRPr sz="600"/>
            </a:lvl9pPr>
          </a:lstStyle>
          <a:p>
            <a:endParaRPr/>
          </a:p>
        </p:txBody>
      </p:sp>
      <p:sp>
        <p:nvSpPr>
          <p:cNvPr id="443" name="Google Shape;443;p55"/>
          <p:cNvSpPr txBox="1">
            <a:spLocks noGrp="1"/>
          </p:cNvSpPr>
          <p:nvPr>
            <p:ph type="body" idx="8"/>
          </p:nvPr>
        </p:nvSpPr>
        <p:spPr>
          <a:xfrm>
            <a:off x="411800" y="1490075"/>
            <a:ext cx="3941700" cy="1180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444" name="Google Shape;444;p55"/>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111">
          <p15:clr>
            <a:srgbClr val="FBAE40"/>
          </p15:clr>
        </p15:guide>
        <p15:guide id="2" pos="2743">
          <p15:clr>
            <a:srgbClr val="FBAE40"/>
          </p15:clr>
        </p15:guide>
        <p15:guide id="3" pos="3017">
          <p15:clr>
            <a:srgbClr val="FBAE40"/>
          </p15:clr>
        </p15:guide>
        <p15:guide id="4" orient="horz" pos="812">
          <p15:clr>
            <a:srgbClr val="FBAE40"/>
          </p15:clr>
        </p15:guide>
        <p15:guide id="5" orient="horz" pos="2259">
          <p15:clr>
            <a:srgbClr val="FBAE40"/>
          </p15:clr>
        </p15:guide>
        <p15:guide id="6" orient="horz" pos="19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15 Big Statement">
  <p:cSld name="CUSTOM_38">
    <p:spTree>
      <p:nvGrpSpPr>
        <p:cNvPr id="1" name="Shape 445"/>
        <p:cNvGrpSpPr/>
        <p:nvPr/>
      </p:nvGrpSpPr>
      <p:grpSpPr>
        <a:xfrm>
          <a:off x="0" y="0"/>
          <a:ext cx="0" cy="0"/>
          <a:chOff x="0" y="0"/>
          <a:chExt cx="0" cy="0"/>
        </a:xfrm>
      </p:grpSpPr>
      <p:sp>
        <p:nvSpPr>
          <p:cNvPr id="446" name="Google Shape;446;p56"/>
          <p:cNvSpPr txBox="1">
            <a:spLocks noGrp="1"/>
          </p:cNvSpPr>
          <p:nvPr>
            <p:ph type="title"/>
          </p:nvPr>
        </p:nvSpPr>
        <p:spPr>
          <a:xfrm>
            <a:off x="395300" y="1314488"/>
            <a:ext cx="8353500" cy="20316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8000"/>
              <a:buNone/>
              <a:defRPr sz="6600" i="0"/>
            </a:lvl1pPr>
            <a:lvl2pPr lvl="1" algn="ctr" rtl="0">
              <a:lnSpc>
                <a:spcPct val="100000"/>
              </a:lnSpc>
              <a:spcBef>
                <a:spcPts val="0"/>
              </a:spcBef>
              <a:spcAft>
                <a:spcPts val="0"/>
              </a:spcAft>
              <a:buSzPts val="8000"/>
              <a:buNone/>
              <a:defRPr sz="8000" b="0"/>
            </a:lvl2pPr>
            <a:lvl3pPr lvl="2" algn="ctr" rtl="0">
              <a:lnSpc>
                <a:spcPct val="100000"/>
              </a:lnSpc>
              <a:spcBef>
                <a:spcPts val="0"/>
              </a:spcBef>
              <a:spcAft>
                <a:spcPts val="0"/>
              </a:spcAft>
              <a:buSzPts val="8000"/>
              <a:buNone/>
              <a:defRPr sz="8000" b="0"/>
            </a:lvl3pPr>
            <a:lvl4pPr lvl="3" algn="ctr" rtl="0">
              <a:lnSpc>
                <a:spcPct val="100000"/>
              </a:lnSpc>
              <a:spcBef>
                <a:spcPts val="0"/>
              </a:spcBef>
              <a:spcAft>
                <a:spcPts val="0"/>
              </a:spcAft>
              <a:buSzPts val="8000"/>
              <a:buNone/>
              <a:defRPr sz="8000" b="0"/>
            </a:lvl4pPr>
            <a:lvl5pPr lvl="4" algn="ctr" rtl="0">
              <a:lnSpc>
                <a:spcPct val="100000"/>
              </a:lnSpc>
              <a:spcBef>
                <a:spcPts val="0"/>
              </a:spcBef>
              <a:spcAft>
                <a:spcPts val="0"/>
              </a:spcAft>
              <a:buSzPts val="8000"/>
              <a:buNone/>
              <a:defRPr sz="8000" b="0"/>
            </a:lvl5pPr>
            <a:lvl6pPr lvl="5" algn="ctr" rtl="0">
              <a:lnSpc>
                <a:spcPct val="100000"/>
              </a:lnSpc>
              <a:spcBef>
                <a:spcPts val="0"/>
              </a:spcBef>
              <a:spcAft>
                <a:spcPts val="0"/>
              </a:spcAft>
              <a:buSzPts val="8000"/>
              <a:buNone/>
              <a:defRPr sz="8000" b="0"/>
            </a:lvl6pPr>
            <a:lvl7pPr lvl="6" algn="ctr" rtl="0">
              <a:lnSpc>
                <a:spcPct val="100000"/>
              </a:lnSpc>
              <a:spcBef>
                <a:spcPts val="0"/>
              </a:spcBef>
              <a:spcAft>
                <a:spcPts val="0"/>
              </a:spcAft>
              <a:buSzPts val="8000"/>
              <a:buNone/>
              <a:defRPr sz="8000" b="0"/>
            </a:lvl7pPr>
            <a:lvl8pPr lvl="7" algn="ctr" rtl="0">
              <a:lnSpc>
                <a:spcPct val="100000"/>
              </a:lnSpc>
              <a:spcBef>
                <a:spcPts val="0"/>
              </a:spcBef>
              <a:spcAft>
                <a:spcPts val="0"/>
              </a:spcAft>
              <a:buSzPts val="8000"/>
              <a:buNone/>
              <a:defRPr sz="8000" b="0"/>
            </a:lvl8pPr>
            <a:lvl9pPr lvl="8" algn="ctr" rtl="0">
              <a:lnSpc>
                <a:spcPct val="100000"/>
              </a:lnSpc>
              <a:spcBef>
                <a:spcPts val="0"/>
              </a:spcBef>
              <a:spcAft>
                <a:spcPts val="0"/>
              </a:spcAft>
              <a:buSzPts val="8000"/>
              <a:buNone/>
              <a:defRPr sz="8000" b="0"/>
            </a:lvl9pPr>
          </a:lstStyle>
          <a:p>
            <a:endParaRPr/>
          </a:p>
        </p:txBody>
      </p:sp>
      <p:sp>
        <p:nvSpPr>
          <p:cNvPr id="447" name="Google Shape;447;p56"/>
          <p:cNvSpPr txBox="1">
            <a:spLocks noGrp="1"/>
          </p:cNvSpPr>
          <p:nvPr>
            <p:ph type="subTitle" idx="1"/>
          </p:nvPr>
        </p:nvSpPr>
        <p:spPr>
          <a:xfrm>
            <a:off x="1997250" y="3289313"/>
            <a:ext cx="5149500" cy="539700"/>
          </a:xfrm>
          <a:prstGeom prst="rect">
            <a:avLst/>
          </a:prstGeom>
          <a:noFill/>
          <a:ln>
            <a:noFill/>
          </a:ln>
        </p:spPr>
        <p:txBody>
          <a:bodyPr spcFirstLastPara="1" wrap="square" lIns="91425" tIns="91425" rIns="91425" bIns="91425" anchor="t" anchorCtr="0">
            <a:noAutofit/>
          </a:bodyPr>
          <a:lstStyle>
            <a:lvl1pPr lvl="0" algn="ctr" rtl="0">
              <a:lnSpc>
                <a:spcPct val="115000"/>
              </a:lnSpc>
              <a:spcBef>
                <a:spcPts val="0"/>
              </a:spcBef>
              <a:spcAft>
                <a:spcPts val="0"/>
              </a:spcAft>
              <a:buClr>
                <a:srgbClr val="1B1B1B"/>
              </a:buClr>
              <a:buSzPts val="1600"/>
              <a:buNone/>
              <a:defRPr sz="1600" i="0">
                <a:solidFill>
                  <a:srgbClr val="1B1B1B"/>
                </a:solidFill>
              </a:defRPr>
            </a:lvl1pPr>
            <a:lvl2pPr lvl="1" algn="ctr" rtl="0">
              <a:lnSpc>
                <a:spcPct val="115000"/>
              </a:lnSpc>
              <a:spcBef>
                <a:spcPts val="1600"/>
              </a:spcBef>
              <a:spcAft>
                <a:spcPts val="0"/>
              </a:spcAft>
              <a:buClr>
                <a:srgbClr val="1B1B1B"/>
              </a:buClr>
              <a:buSzPts val="1600"/>
              <a:buNone/>
              <a:defRPr sz="1600">
                <a:solidFill>
                  <a:srgbClr val="1B1B1B"/>
                </a:solidFill>
              </a:defRPr>
            </a:lvl2pPr>
            <a:lvl3pPr lvl="2" algn="ctr" rtl="0">
              <a:lnSpc>
                <a:spcPct val="115000"/>
              </a:lnSpc>
              <a:spcBef>
                <a:spcPts val="1600"/>
              </a:spcBef>
              <a:spcAft>
                <a:spcPts val="0"/>
              </a:spcAft>
              <a:buClr>
                <a:srgbClr val="1B1B1B"/>
              </a:buClr>
              <a:buSzPts val="1600"/>
              <a:buNone/>
              <a:defRPr sz="1600">
                <a:solidFill>
                  <a:srgbClr val="1B1B1B"/>
                </a:solidFill>
              </a:defRPr>
            </a:lvl3pPr>
            <a:lvl4pPr lvl="3" algn="ctr" rtl="0">
              <a:lnSpc>
                <a:spcPct val="115000"/>
              </a:lnSpc>
              <a:spcBef>
                <a:spcPts val="1600"/>
              </a:spcBef>
              <a:spcAft>
                <a:spcPts val="0"/>
              </a:spcAft>
              <a:buClr>
                <a:srgbClr val="1B1B1B"/>
              </a:buClr>
              <a:buSzPts val="1600"/>
              <a:buNone/>
              <a:defRPr sz="1600">
                <a:solidFill>
                  <a:srgbClr val="1B1B1B"/>
                </a:solidFill>
              </a:defRPr>
            </a:lvl4pPr>
            <a:lvl5pPr lvl="4" algn="ctr" rtl="0">
              <a:lnSpc>
                <a:spcPct val="115000"/>
              </a:lnSpc>
              <a:spcBef>
                <a:spcPts val="1600"/>
              </a:spcBef>
              <a:spcAft>
                <a:spcPts val="0"/>
              </a:spcAft>
              <a:buClr>
                <a:srgbClr val="1B1B1B"/>
              </a:buClr>
              <a:buSzPts val="1600"/>
              <a:buNone/>
              <a:defRPr sz="1600">
                <a:solidFill>
                  <a:srgbClr val="1B1B1B"/>
                </a:solidFill>
              </a:defRPr>
            </a:lvl5pPr>
            <a:lvl6pPr lvl="5" algn="ctr" rtl="0">
              <a:lnSpc>
                <a:spcPct val="115000"/>
              </a:lnSpc>
              <a:spcBef>
                <a:spcPts val="1600"/>
              </a:spcBef>
              <a:spcAft>
                <a:spcPts val="0"/>
              </a:spcAft>
              <a:buClr>
                <a:srgbClr val="1B1B1B"/>
              </a:buClr>
              <a:buSzPts val="1600"/>
              <a:buNone/>
              <a:defRPr sz="1600">
                <a:solidFill>
                  <a:srgbClr val="1B1B1B"/>
                </a:solidFill>
              </a:defRPr>
            </a:lvl6pPr>
            <a:lvl7pPr lvl="6" algn="ctr" rtl="0">
              <a:lnSpc>
                <a:spcPct val="115000"/>
              </a:lnSpc>
              <a:spcBef>
                <a:spcPts val="1600"/>
              </a:spcBef>
              <a:spcAft>
                <a:spcPts val="0"/>
              </a:spcAft>
              <a:buClr>
                <a:srgbClr val="1B1B1B"/>
              </a:buClr>
              <a:buSzPts val="1600"/>
              <a:buNone/>
              <a:defRPr sz="1600">
                <a:solidFill>
                  <a:srgbClr val="1B1B1B"/>
                </a:solidFill>
              </a:defRPr>
            </a:lvl7pPr>
            <a:lvl8pPr lvl="7" algn="ctr" rtl="0">
              <a:lnSpc>
                <a:spcPct val="115000"/>
              </a:lnSpc>
              <a:spcBef>
                <a:spcPts val="1600"/>
              </a:spcBef>
              <a:spcAft>
                <a:spcPts val="0"/>
              </a:spcAft>
              <a:buClr>
                <a:srgbClr val="1B1B1B"/>
              </a:buClr>
              <a:buSzPts val="1600"/>
              <a:buNone/>
              <a:defRPr sz="1600">
                <a:solidFill>
                  <a:srgbClr val="1B1B1B"/>
                </a:solidFill>
              </a:defRPr>
            </a:lvl8pPr>
            <a:lvl9pPr lvl="8" algn="ctr" rtl="0">
              <a:lnSpc>
                <a:spcPct val="115000"/>
              </a:lnSpc>
              <a:spcBef>
                <a:spcPts val="1600"/>
              </a:spcBef>
              <a:spcAft>
                <a:spcPts val="1600"/>
              </a:spcAft>
              <a:buClr>
                <a:srgbClr val="1B1B1B"/>
              </a:buClr>
              <a:buSzPts val="1600"/>
              <a:buNone/>
              <a:defRPr sz="1600">
                <a:solidFill>
                  <a:srgbClr val="1B1B1B"/>
                </a:solidFill>
              </a:defRPr>
            </a:lvl9pPr>
          </a:lstStyle>
          <a:p>
            <a:endParaRPr/>
          </a:p>
        </p:txBody>
      </p:sp>
      <p:sp>
        <p:nvSpPr>
          <p:cNvPr id="448" name="Google Shape;448;p56"/>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49" name="Google Shape;449;p56"/>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450" name="Google Shape;450;p56"/>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16 Section (Dark)">
  <p:cSld name="CUSTOM_20">
    <p:bg>
      <p:bgPr>
        <a:solidFill>
          <a:schemeClr val="dk1"/>
        </a:solidFill>
        <a:effectLst/>
      </p:bgPr>
    </p:bg>
    <p:spTree>
      <p:nvGrpSpPr>
        <p:cNvPr id="1" name="Shape 451"/>
        <p:cNvGrpSpPr/>
        <p:nvPr/>
      </p:nvGrpSpPr>
      <p:grpSpPr>
        <a:xfrm>
          <a:off x="0" y="0"/>
          <a:ext cx="0" cy="0"/>
          <a:chOff x="0" y="0"/>
          <a:chExt cx="0" cy="0"/>
        </a:xfrm>
      </p:grpSpPr>
      <p:pic>
        <p:nvPicPr>
          <p:cNvPr id="452" name="Google Shape;452;p57"/>
          <p:cNvPicPr preferRelativeResize="0"/>
          <p:nvPr/>
        </p:nvPicPr>
        <p:blipFill rotWithShape="1">
          <a:blip r:embed="rId2">
            <a:alphaModFix amt="30000"/>
          </a:blip>
          <a:srcRect r="49857"/>
          <a:stretch/>
        </p:blipFill>
        <p:spPr>
          <a:xfrm>
            <a:off x="6566349" y="0"/>
            <a:ext cx="2577649" cy="5143499"/>
          </a:xfrm>
          <a:prstGeom prst="rect">
            <a:avLst/>
          </a:prstGeom>
          <a:noFill/>
          <a:ln>
            <a:noFill/>
          </a:ln>
        </p:spPr>
      </p:pic>
      <p:pic>
        <p:nvPicPr>
          <p:cNvPr id="453" name="Google Shape;453;p57"/>
          <p:cNvPicPr preferRelativeResize="0"/>
          <p:nvPr/>
        </p:nvPicPr>
        <p:blipFill rotWithShape="1">
          <a:blip r:embed="rId2">
            <a:alphaModFix amt="30000"/>
          </a:blip>
          <a:srcRect r="49857"/>
          <a:stretch/>
        </p:blipFill>
        <p:spPr>
          <a:xfrm>
            <a:off x="3988699" y="0"/>
            <a:ext cx="2577649" cy="5143499"/>
          </a:xfrm>
          <a:prstGeom prst="rect">
            <a:avLst/>
          </a:prstGeom>
          <a:noFill/>
          <a:ln>
            <a:noFill/>
          </a:ln>
        </p:spPr>
      </p:pic>
      <p:pic>
        <p:nvPicPr>
          <p:cNvPr id="454" name="Google Shape;454;p57"/>
          <p:cNvPicPr preferRelativeResize="0"/>
          <p:nvPr/>
        </p:nvPicPr>
        <p:blipFill rotWithShape="1">
          <a:blip r:embed="rId2">
            <a:alphaModFix amt="30000"/>
          </a:blip>
          <a:srcRect r="49857"/>
          <a:stretch/>
        </p:blipFill>
        <p:spPr>
          <a:xfrm>
            <a:off x="1411049" y="0"/>
            <a:ext cx="2577649" cy="5143499"/>
          </a:xfrm>
          <a:prstGeom prst="rect">
            <a:avLst/>
          </a:prstGeom>
          <a:noFill/>
          <a:ln>
            <a:noFill/>
          </a:ln>
        </p:spPr>
      </p:pic>
      <p:pic>
        <p:nvPicPr>
          <p:cNvPr id="455" name="Google Shape;455;p57"/>
          <p:cNvPicPr preferRelativeResize="0"/>
          <p:nvPr/>
        </p:nvPicPr>
        <p:blipFill rotWithShape="1">
          <a:blip r:embed="rId2">
            <a:alphaModFix amt="30000"/>
          </a:blip>
          <a:srcRect l="22693" r="49855"/>
          <a:stretch/>
        </p:blipFill>
        <p:spPr>
          <a:xfrm>
            <a:off x="-1" y="0"/>
            <a:ext cx="1411049" cy="5143499"/>
          </a:xfrm>
          <a:prstGeom prst="rect">
            <a:avLst/>
          </a:prstGeom>
          <a:noFill/>
          <a:ln>
            <a:noFill/>
          </a:ln>
        </p:spPr>
      </p:pic>
      <p:sp>
        <p:nvSpPr>
          <p:cNvPr id="456" name="Google Shape;456;p57"/>
          <p:cNvSpPr txBox="1">
            <a:spLocks noGrp="1"/>
          </p:cNvSpPr>
          <p:nvPr>
            <p:ph type="title"/>
          </p:nvPr>
        </p:nvSpPr>
        <p:spPr>
          <a:xfrm>
            <a:off x="395287" y="303212"/>
            <a:ext cx="7029000" cy="4446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SzPts val="2800"/>
              <a:buNone/>
              <a:defRPr sz="5500">
                <a:solidFill>
                  <a:srgbClr val="FFFFFF"/>
                </a:solidFill>
              </a:defRPr>
            </a:lvl1pPr>
            <a:lvl2pPr lvl="1" algn="l" rtl="0">
              <a:lnSpc>
                <a:spcPct val="100000"/>
              </a:lnSpc>
              <a:spcBef>
                <a:spcPts val="0"/>
              </a:spcBef>
              <a:spcAft>
                <a:spcPts val="0"/>
              </a:spcAft>
              <a:buSzPts val="2800"/>
              <a:buNone/>
              <a:defRPr sz="6200">
                <a:solidFill>
                  <a:srgbClr val="FFFFFF"/>
                </a:solidFill>
              </a:defRPr>
            </a:lvl2pPr>
            <a:lvl3pPr lvl="2" algn="l" rtl="0">
              <a:lnSpc>
                <a:spcPct val="100000"/>
              </a:lnSpc>
              <a:spcBef>
                <a:spcPts val="0"/>
              </a:spcBef>
              <a:spcAft>
                <a:spcPts val="0"/>
              </a:spcAft>
              <a:buSzPts val="2800"/>
              <a:buNone/>
              <a:defRPr sz="6200">
                <a:solidFill>
                  <a:srgbClr val="FFFFFF"/>
                </a:solidFill>
              </a:defRPr>
            </a:lvl3pPr>
            <a:lvl4pPr lvl="3" algn="l" rtl="0">
              <a:lnSpc>
                <a:spcPct val="100000"/>
              </a:lnSpc>
              <a:spcBef>
                <a:spcPts val="0"/>
              </a:spcBef>
              <a:spcAft>
                <a:spcPts val="0"/>
              </a:spcAft>
              <a:buSzPts val="2800"/>
              <a:buNone/>
              <a:defRPr sz="6200">
                <a:solidFill>
                  <a:srgbClr val="FFFFFF"/>
                </a:solidFill>
              </a:defRPr>
            </a:lvl4pPr>
            <a:lvl5pPr lvl="4" algn="l" rtl="0">
              <a:lnSpc>
                <a:spcPct val="100000"/>
              </a:lnSpc>
              <a:spcBef>
                <a:spcPts val="0"/>
              </a:spcBef>
              <a:spcAft>
                <a:spcPts val="0"/>
              </a:spcAft>
              <a:buSzPts val="2800"/>
              <a:buNone/>
              <a:defRPr sz="6200">
                <a:solidFill>
                  <a:srgbClr val="FFFFFF"/>
                </a:solidFill>
              </a:defRPr>
            </a:lvl5pPr>
            <a:lvl6pPr lvl="5" algn="l" rtl="0">
              <a:lnSpc>
                <a:spcPct val="100000"/>
              </a:lnSpc>
              <a:spcBef>
                <a:spcPts val="0"/>
              </a:spcBef>
              <a:spcAft>
                <a:spcPts val="0"/>
              </a:spcAft>
              <a:buSzPts val="2800"/>
              <a:buNone/>
              <a:defRPr sz="6200">
                <a:solidFill>
                  <a:srgbClr val="FFFFFF"/>
                </a:solidFill>
              </a:defRPr>
            </a:lvl6pPr>
            <a:lvl7pPr lvl="6" algn="l" rtl="0">
              <a:lnSpc>
                <a:spcPct val="100000"/>
              </a:lnSpc>
              <a:spcBef>
                <a:spcPts val="0"/>
              </a:spcBef>
              <a:spcAft>
                <a:spcPts val="0"/>
              </a:spcAft>
              <a:buSzPts val="2800"/>
              <a:buNone/>
              <a:defRPr sz="6200">
                <a:solidFill>
                  <a:srgbClr val="FFFFFF"/>
                </a:solidFill>
              </a:defRPr>
            </a:lvl7pPr>
            <a:lvl8pPr lvl="7" algn="l" rtl="0">
              <a:lnSpc>
                <a:spcPct val="100000"/>
              </a:lnSpc>
              <a:spcBef>
                <a:spcPts val="0"/>
              </a:spcBef>
              <a:spcAft>
                <a:spcPts val="0"/>
              </a:spcAft>
              <a:buSzPts val="2800"/>
              <a:buNone/>
              <a:defRPr sz="6200">
                <a:solidFill>
                  <a:srgbClr val="FFFFFF"/>
                </a:solidFill>
              </a:defRPr>
            </a:lvl8pPr>
            <a:lvl9pPr lvl="8" algn="l" rtl="0">
              <a:lnSpc>
                <a:spcPct val="100000"/>
              </a:lnSpc>
              <a:spcBef>
                <a:spcPts val="0"/>
              </a:spcBef>
              <a:spcAft>
                <a:spcPts val="0"/>
              </a:spcAft>
              <a:buSzPts val="2800"/>
              <a:buNone/>
              <a:defRPr sz="6200">
                <a:solidFill>
                  <a:srgbClr val="FFFFFF"/>
                </a:solidFill>
              </a:defRPr>
            </a:lvl9pPr>
          </a:lstStyle>
          <a:p>
            <a:endParaRPr/>
          </a:p>
        </p:txBody>
      </p:sp>
      <p:sp>
        <p:nvSpPr>
          <p:cNvPr id="457" name="Google Shape;457;p57"/>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58" name="Google Shape;458;p57"/>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459" name="Google Shape;459;p57"/>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7 Section (Light)">
  <p:cSld name="CUSTOM_20_1">
    <p:spTree>
      <p:nvGrpSpPr>
        <p:cNvPr id="1" name="Shape 460"/>
        <p:cNvGrpSpPr/>
        <p:nvPr/>
      </p:nvGrpSpPr>
      <p:grpSpPr>
        <a:xfrm>
          <a:off x="0" y="0"/>
          <a:ext cx="0" cy="0"/>
          <a:chOff x="0" y="0"/>
          <a:chExt cx="0" cy="0"/>
        </a:xfrm>
      </p:grpSpPr>
      <p:pic>
        <p:nvPicPr>
          <p:cNvPr id="461" name="Google Shape;461;p58"/>
          <p:cNvPicPr preferRelativeResize="0"/>
          <p:nvPr/>
        </p:nvPicPr>
        <p:blipFill rotWithShape="1">
          <a:blip r:embed="rId2">
            <a:alphaModFix amt="15000"/>
          </a:blip>
          <a:srcRect r="49857"/>
          <a:stretch/>
        </p:blipFill>
        <p:spPr>
          <a:xfrm>
            <a:off x="6566349" y="0"/>
            <a:ext cx="2577649" cy="5143499"/>
          </a:xfrm>
          <a:prstGeom prst="rect">
            <a:avLst/>
          </a:prstGeom>
          <a:noFill/>
          <a:ln>
            <a:noFill/>
          </a:ln>
        </p:spPr>
      </p:pic>
      <p:pic>
        <p:nvPicPr>
          <p:cNvPr id="462" name="Google Shape;462;p58"/>
          <p:cNvPicPr preferRelativeResize="0"/>
          <p:nvPr/>
        </p:nvPicPr>
        <p:blipFill rotWithShape="1">
          <a:blip r:embed="rId2">
            <a:alphaModFix amt="15000"/>
          </a:blip>
          <a:srcRect r="49857"/>
          <a:stretch/>
        </p:blipFill>
        <p:spPr>
          <a:xfrm>
            <a:off x="3988699" y="0"/>
            <a:ext cx="2577649" cy="5143499"/>
          </a:xfrm>
          <a:prstGeom prst="rect">
            <a:avLst/>
          </a:prstGeom>
          <a:noFill/>
          <a:ln>
            <a:noFill/>
          </a:ln>
        </p:spPr>
      </p:pic>
      <p:pic>
        <p:nvPicPr>
          <p:cNvPr id="463" name="Google Shape;463;p58"/>
          <p:cNvPicPr preferRelativeResize="0"/>
          <p:nvPr/>
        </p:nvPicPr>
        <p:blipFill rotWithShape="1">
          <a:blip r:embed="rId2">
            <a:alphaModFix amt="15000"/>
          </a:blip>
          <a:srcRect r="49857"/>
          <a:stretch/>
        </p:blipFill>
        <p:spPr>
          <a:xfrm>
            <a:off x="1411049" y="0"/>
            <a:ext cx="2577649" cy="5143499"/>
          </a:xfrm>
          <a:prstGeom prst="rect">
            <a:avLst/>
          </a:prstGeom>
          <a:noFill/>
          <a:ln>
            <a:noFill/>
          </a:ln>
        </p:spPr>
      </p:pic>
      <p:pic>
        <p:nvPicPr>
          <p:cNvPr id="464" name="Google Shape;464;p58"/>
          <p:cNvPicPr preferRelativeResize="0"/>
          <p:nvPr/>
        </p:nvPicPr>
        <p:blipFill rotWithShape="1">
          <a:blip r:embed="rId2">
            <a:alphaModFix amt="15000"/>
          </a:blip>
          <a:srcRect l="22693" r="49855"/>
          <a:stretch/>
        </p:blipFill>
        <p:spPr>
          <a:xfrm>
            <a:off x="-1" y="0"/>
            <a:ext cx="1411049" cy="5143499"/>
          </a:xfrm>
          <a:prstGeom prst="rect">
            <a:avLst/>
          </a:prstGeom>
          <a:noFill/>
          <a:ln>
            <a:noFill/>
          </a:ln>
        </p:spPr>
      </p:pic>
      <p:sp>
        <p:nvSpPr>
          <p:cNvPr id="465" name="Google Shape;465;p58"/>
          <p:cNvSpPr txBox="1">
            <a:spLocks noGrp="1"/>
          </p:cNvSpPr>
          <p:nvPr>
            <p:ph type="title"/>
          </p:nvPr>
        </p:nvSpPr>
        <p:spPr>
          <a:xfrm>
            <a:off x="395287" y="303212"/>
            <a:ext cx="7029000" cy="44460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Clr>
                <a:srgbClr val="1B1B1B"/>
              </a:buClr>
              <a:buSzPts val="2800"/>
              <a:buNone/>
              <a:defRPr sz="5500">
                <a:solidFill>
                  <a:srgbClr val="1B1B1B"/>
                </a:solidFill>
              </a:defRPr>
            </a:lvl1pPr>
            <a:lvl2pPr lvl="1" algn="l" rtl="0">
              <a:lnSpc>
                <a:spcPct val="100000"/>
              </a:lnSpc>
              <a:spcBef>
                <a:spcPts val="0"/>
              </a:spcBef>
              <a:spcAft>
                <a:spcPts val="0"/>
              </a:spcAft>
              <a:buSzPts val="2800"/>
              <a:buNone/>
              <a:defRPr sz="6200">
                <a:solidFill>
                  <a:srgbClr val="FFFFFF"/>
                </a:solidFill>
              </a:defRPr>
            </a:lvl2pPr>
            <a:lvl3pPr lvl="2" algn="l" rtl="0">
              <a:lnSpc>
                <a:spcPct val="100000"/>
              </a:lnSpc>
              <a:spcBef>
                <a:spcPts val="0"/>
              </a:spcBef>
              <a:spcAft>
                <a:spcPts val="0"/>
              </a:spcAft>
              <a:buSzPts val="2800"/>
              <a:buNone/>
              <a:defRPr sz="6200">
                <a:solidFill>
                  <a:srgbClr val="FFFFFF"/>
                </a:solidFill>
              </a:defRPr>
            </a:lvl3pPr>
            <a:lvl4pPr lvl="3" algn="l" rtl="0">
              <a:lnSpc>
                <a:spcPct val="100000"/>
              </a:lnSpc>
              <a:spcBef>
                <a:spcPts val="0"/>
              </a:spcBef>
              <a:spcAft>
                <a:spcPts val="0"/>
              </a:spcAft>
              <a:buSzPts val="2800"/>
              <a:buNone/>
              <a:defRPr sz="6200">
                <a:solidFill>
                  <a:srgbClr val="FFFFFF"/>
                </a:solidFill>
              </a:defRPr>
            </a:lvl4pPr>
            <a:lvl5pPr lvl="4" algn="l" rtl="0">
              <a:lnSpc>
                <a:spcPct val="100000"/>
              </a:lnSpc>
              <a:spcBef>
                <a:spcPts val="0"/>
              </a:spcBef>
              <a:spcAft>
                <a:spcPts val="0"/>
              </a:spcAft>
              <a:buSzPts val="2800"/>
              <a:buNone/>
              <a:defRPr sz="6200">
                <a:solidFill>
                  <a:srgbClr val="FFFFFF"/>
                </a:solidFill>
              </a:defRPr>
            </a:lvl5pPr>
            <a:lvl6pPr lvl="5" algn="l" rtl="0">
              <a:lnSpc>
                <a:spcPct val="100000"/>
              </a:lnSpc>
              <a:spcBef>
                <a:spcPts val="0"/>
              </a:spcBef>
              <a:spcAft>
                <a:spcPts val="0"/>
              </a:spcAft>
              <a:buSzPts val="2800"/>
              <a:buNone/>
              <a:defRPr sz="6200">
                <a:solidFill>
                  <a:srgbClr val="FFFFFF"/>
                </a:solidFill>
              </a:defRPr>
            </a:lvl6pPr>
            <a:lvl7pPr lvl="6" algn="l" rtl="0">
              <a:lnSpc>
                <a:spcPct val="100000"/>
              </a:lnSpc>
              <a:spcBef>
                <a:spcPts val="0"/>
              </a:spcBef>
              <a:spcAft>
                <a:spcPts val="0"/>
              </a:spcAft>
              <a:buSzPts val="2800"/>
              <a:buNone/>
              <a:defRPr sz="6200">
                <a:solidFill>
                  <a:srgbClr val="FFFFFF"/>
                </a:solidFill>
              </a:defRPr>
            </a:lvl7pPr>
            <a:lvl8pPr lvl="7" algn="l" rtl="0">
              <a:lnSpc>
                <a:spcPct val="100000"/>
              </a:lnSpc>
              <a:spcBef>
                <a:spcPts val="0"/>
              </a:spcBef>
              <a:spcAft>
                <a:spcPts val="0"/>
              </a:spcAft>
              <a:buSzPts val="2800"/>
              <a:buNone/>
              <a:defRPr sz="6200">
                <a:solidFill>
                  <a:srgbClr val="FFFFFF"/>
                </a:solidFill>
              </a:defRPr>
            </a:lvl8pPr>
            <a:lvl9pPr lvl="8" algn="l" rtl="0">
              <a:lnSpc>
                <a:spcPct val="100000"/>
              </a:lnSpc>
              <a:spcBef>
                <a:spcPts val="0"/>
              </a:spcBef>
              <a:spcAft>
                <a:spcPts val="0"/>
              </a:spcAft>
              <a:buSzPts val="2800"/>
              <a:buNone/>
              <a:defRPr sz="6200">
                <a:solidFill>
                  <a:srgbClr val="FFFFFF"/>
                </a:solidFill>
              </a:defRPr>
            </a:lvl9pPr>
          </a:lstStyle>
          <a:p>
            <a:endParaRPr/>
          </a:p>
        </p:txBody>
      </p:sp>
      <p:sp>
        <p:nvSpPr>
          <p:cNvPr id="466" name="Google Shape;466;p58"/>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67" name="Google Shape;467;p58"/>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468" name="Google Shape;468;p58"/>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18 Blank Slide (Light)">
  <p:cSld name="CUSTOM_5_2">
    <p:spTree>
      <p:nvGrpSpPr>
        <p:cNvPr id="1" name="Shape 469"/>
        <p:cNvGrpSpPr/>
        <p:nvPr/>
      </p:nvGrpSpPr>
      <p:grpSpPr>
        <a:xfrm>
          <a:off x="0" y="0"/>
          <a:ext cx="0" cy="0"/>
          <a:chOff x="0" y="0"/>
          <a:chExt cx="0" cy="0"/>
        </a:xfrm>
      </p:grpSpPr>
      <p:pic>
        <p:nvPicPr>
          <p:cNvPr id="470" name="Google Shape;470;p59"/>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471" name="Google Shape;471;p59"/>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472" name="Google Shape;472;p59"/>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19 Blank Slide (Light w/bg)">
  <p:cSld name="CUSTOM_5_2_1_1_1_1">
    <p:bg>
      <p:bgPr>
        <a:solidFill>
          <a:srgbClr val="FFFFFF"/>
        </a:solidFill>
        <a:effectLst/>
      </p:bgPr>
    </p:bg>
    <p:spTree>
      <p:nvGrpSpPr>
        <p:cNvPr id="1" name="Shape 473"/>
        <p:cNvGrpSpPr/>
        <p:nvPr/>
      </p:nvGrpSpPr>
      <p:grpSpPr>
        <a:xfrm>
          <a:off x="0" y="0"/>
          <a:ext cx="0" cy="0"/>
          <a:chOff x="0" y="0"/>
          <a:chExt cx="0" cy="0"/>
        </a:xfrm>
      </p:grpSpPr>
      <p:pic>
        <p:nvPicPr>
          <p:cNvPr id="474" name="Google Shape;474;p60"/>
          <p:cNvPicPr preferRelativeResize="0"/>
          <p:nvPr/>
        </p:nvPicPr>
        <p:blipFill rotWithShape="1">
          <a:blip r:embed="rId2">
            <a:alphaModFix amt="15000"/>
          </a:blip>
          <a:srcRect r="49857"/>
          <a:stretch/>
        </p:blipFill>
        <p:spPr>
          <a:xfrm>
            <a:off x="6566349" y="0"/>
            <a:ext cx="2577649" cy="5143499"/>
          </a:xfrm>
          <a:prstGeom prst="rect">
            <a:avLst/>
          </a:prstGeom>
          <a:noFill/>
          <a:ln>
            <a:noFill/>
          </a:ln>
        </p:spPr>
      </p:pic>
      <p:pic>
        <p:nvPicPr>
          <p:cNvPr id="475" name="Google Shape;475;p60"/>
          <p:cNvPicPr preferRelativeResize="0"/>
          <p:nvPr/>
        </p:nvPicPr>
        <p:blipFill rotWithShape="1">
          <a:blip r:embed="rId2">
            <a:alphaModFix amt="15000"/>
          </a:blip>
          <a:srcRect r="49857"/>
          <a:stretch/>
        </p:blipFill>
        <p:spPr>
          <a:xfrm>
            <a:off x="3988699" y="0"/>
            <a:ext cx="2577649" cy="5143499"/>
          </a:xfrm>
          <a:prstGeom prst="rect">
            <a:avLst/>
          </a:prstGeom>
          <a:noFill/>
          <a:ln>
            <a:noFill/>
          </a:ln>
        </p:spPr>
      </p:pic>
      <p:pic>
        <p:nvPicPr>
          <p:cNvPr id="476" name="Google Shape;476;p60"/>
          <p:cNvPicPr preferRelativeResize="0"/>
          <p:nvPr/>
        </p:nvPicPr>
        <p:blipFill rotWithShape="1">
          <a:blip r:embed="rId2">
            <a:alphaModFix amt="15000"/>
          </a:blip>
          <a:srcRect r="49857"/>
          <a:stretch/>
        </p:blipFill>
        <p:spPr>
          <a:xfrm>
            <a:off x="1411049" y="0"/>
            <a:ext cx="2577649" cy="5143499"/>
          </a:xfrm>
          <a:prstGeom prst="rect">
            <a:avLst/>
          </a:prstGeom>
          <a:noFill/>
          <a:ln>
            <a:noFill/>
          </a:ln>
        </p:spPr>
      </p:pic>
      <p:pic>
        <p:nvPicPr>
          <p:cNvPr id="477" name="Google Shape;477;p60"/>
          <p:cNvPicPr preferRelativeResize="0"/>
          <p:nvPr/>
        </p:nvPicPr>
        <p:blipFill rotWithShape="1">
          <a:blip r:embed="rId2">
            <a:alphaModFix amt="15000"/>
          </a:blip>
          <a:srcRect l="22693" r="49855"/>
          <a:stretch/>
        </p:blipFill>
        <p:spPr>
          <a:xfrm>
            <a:off x="-1" y="0"/>
            <a:ext cx="1411049" cy="5143499"/>
          </a:xfrm>
          <a:prstGeom prst="rect">
            <a:avLst/>
          </a:prstGeom>
          <a:noFill/>
          <a:ln>
            <a:noFill/>
          </a:ln>
        </p:spPr>
      </p:pic>
      <p:sp>
        <p:nvSpPr>
          <p:cNvPr id="478" name="Google Shape;478;p60"/>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79" name="Google Shape;479;p60"/>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480" name="Google Shape;480;p60"/>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20 Blank Slide (Dark)">
  <p:cSld name="CUSTOM_5_2_1">
    <p:bg>
      <p:bgPr>
        <a:solidFill>
          <a:schemeClr val="dk1"/>
        </a:solidFill>
        <a:effectLst/>
      </p:bgPr>
    </p:bg>
    <p:spTree>
      <p:nvGrpSpPr>
        <p:cNvPr id="1" name="Shape 481"/>
        <p:cNvGrpSpPr/>
        <p:nvPr/>
      </p:nvGrpSpPr>
      <p:grpSpPr>
        <a:xfrm>
          <a:off x="0" y="0"/>
          <a:ext cx="0" cy="0"/>
          <a:chOff x="0" y="0"/>
          <a:chExt cx="0" cy="0"/>
        </a:xfrm>
      </p:grpSpPr>
      <p:sp>
        <p:nvSpPr>
          <p:cNvPr id="482" name="Google Shape;482;p61"/>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83" name="Google Shape;483;p61"/>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484" name="Google Shape;484;p61"/>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21 Blank Slide (Dark w/bg)">
  <p:cSld name="CUSTOM_5_2_1_1">
    <p:bg>
      <p:bgPr>
        <a:solidFill>
          <a:schemeClr val="dk1"/>
        </a:solidFill>
        <a:effectLst/>
      </p:bgPr>
    </p:bg>
    <p:spTree>
      <p:nvGrpSpPr>
        <p:cNvPr id="1" name="Shape 485"/>
        <p:cNvGrpSpPr/>
        <p:nvPr/>
      </p:nvGrpSpPr>
      <p:grpSpPr>
        <a:xfrm>
          <a:off x="0" y="0"/>
          <a:ext cx="0" cy="0"/>
          <a:chOff x="0" y="0"/>
          <a:chExt cx="0" cy="0"/>
        </a:xfrm>
      </p:grpSpPr>
      <p:pic>
        <p:nvPicPr>
          <p:cNvPr id="486" name="Google Shape;486;p62"/>
          <p:cNvPicPr preferRelativeResize="0"/>
          <p:nvPr/>
        </p:nvPicPr>
        <p:blipFill rotWithShape="1">
          <a:blip r:embed="rId2">
            <a:alphaModFix amt="30000"/>
          </a:blip>
          <a:srcRect r="49857"/>
          <a:stretch/>
        </p:blipFill>
        <p:spPr>
          <a:xfrm>
            <a:off x="6566349" y="0"/>
            <a:ext cx="2577649" cy="5143499"/>
          </a:xfrm>
          <a:prstGeom prst="rect">
            <a:avLst/>
          </a:prstGeom>
          <a:noFill/>
          <a:ln>
            <a:noFill/>
          </a:ln>
        </p:spPr>
      </p:pic>
      <p:pic>
        <p:nvPicPr>
          <p:cNvPr id="487" name="Google Shape;487;p62"/>
          <p:cNvPicPr preferRelativeResize="0"/>
          <p:nvPr/>
        </p:nvPicPr>
        <p:blipFill rotWithShape="1">
          <a:blip r:embed="rId2">
            <a:alphaModFix amt="30000"/>
          </a:blip>
          <a:srcRect r="49857"/>
          <a:stretch/>
        </p:blipFill>
        <p:spPr>
          <a:xfrm>
            <a:off x="3988699" y="0"/>
            <a:ext cx="2577649" cy="5143499"/>
          </a:xfrm>
          <a:prstGeom prst="rect">
            <a:avLst/>
          </a:prstGeom>
          <a:noFill/>
          <a:ln>
            <a:noFill/>
          </a:ln>
        </p:spPr>
      </p:pic>
      <p:pic>
        <p:nvPicPr>
          <p:cNvPr id="488" name="Google Shape;488;p62"/>
          <p:cNvPicPr preferRelativeResize="0"/>
          <p:nvPr/>
        </p:nvPicPr>
        <p:blipFill rotWithShape="1">
          <a:blip r:embed="rId2">
            <a:alphaModFix amt="30000"/>
          </a:blip>
          <a:srcRect r="49857"/>
          <a:stretch/>
        </p:blipFill>
        <p:spPr>
          <a:xfrm>
            <a:off x="1411049" y="0"/>
            <a:ext cx="2577649" cy="5143499"/>
          </a:xfrm>
          <a:prstGeom prst="rect">
            <a:avLst/>
          </a:prstGeom>
          <a:noFill/>
          <a:ln>
            <a:noFill/>
          </a:ln>
        </p:spPr>
      </p:pic>
      <p:pic>
        <p:nvPicPr>
          <p:cNvPr id="489" name="Google Shape;489;p62"/>
          <p:cNvPicPr preferRelativeResize="0"/>
          <p:nvPr/>
        </p:nvPicPr>
        <p:blipFill rotWithShape="1">
          <a:blip r:embed="rId2">
            <a:alphaModFix amt="30000"/>
          </a:blip>
          <a:srcRect l="22693" r="49855"/>
          <a:stretch/>
        </p:blipFill>
        <p:spPr>
          <a:xfrm>
            <a:off x="-1" y="0"/>
            <a:ext cx="1411049" cy="5143499"/>
          </a:xfrm>
          <a:prstGeom prst="rect">
            <a:avLst/>
          </a:prstGeom>
          <a:noFill/>
          <a:ln>
            <a:noFill/>
          </a:ln>
        </p:spPr>
      </p:pic>
      <p:sp>
        <p:nvSpPr>
          <p:cNvPr id="490" name="Google Shape;490;p62"/>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rgbClr val="FFFFFF"/>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491" name="Google Shape;491;p62"/>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492" name="Google Shape;492;p62"/>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6 Title and Content (Light)">
  <p:cSld name="CUSTOM_5_3_1">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50" name="Google Shape;50;p7"/>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1" name="Google Shape;51;p7"/>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3200"/>
              <a:buNone/>
              <a:defRPr/>
            </a:lvl1pPr>
            <a:lvl2pPr lvl="1" algn="l" rtl="0">
              <a:lnSpc>
                <a:spcPct val="100000"/>
              </a:lnSpc>
              <a:spcBef>
                <a:spcPts val="0"/>
              </a:spcBef>
              <a:spcAft>
                <a:spcPts val="0"/>
              </a:spcAft>
              <a:buClr>
                <a:schemeClr val="dk1"/>
              </a:buClr>
              <a:buSzPts val="3200"/>
              <a:buNone/>
              <a:defRPr>
                <a:solidFill>
                  <a:schemeClr val="dk1"/>
                </a:solidFill>
              </a:defRPr>
            </a:lvl2pPr>
            <a:lvl3pPr lvl="2" algn="l" rtl="0">
              <a:lnSpc>
                <a:spcPct val="100000"/>
              </a:lnSpc>
              <a:spcBef>
                <a:spcPts val="0"/>
              </a:spcBef>
              <a:spcAft>
                <a:spcPts val="0"/>
              </a:spcAft>
              <a:buClr>
                <a:schemeClr val="dk1"/>
              </a:buClr>
              <a:buSzPts val="3200"/>
              <a:buNone/>
              <a:defRPr>
                <a:solidFill>
                  <a:schemeClr val="dk1"/>
                </a:solidFill>
              </a:defRPr>
            </a:lvl3pPr>
            <a:lvl4pPr lvl="3" algn="l" rtl="0">
              <a:lnSpc>
                <a:spcPct val="100000"/>
              </a:lnSpc>
              <a:spcBef>
                <a:spcPts val="0"/>
              </a:spcBef>
              <a:spcAft>
                <a:spcPts val="0"/>
              </a:spcAft>
              <a:buClr>
                <a:schemeClr val="dk1"/>
              </a:buClr>
              <a:buSzPts val="3200"/>
              <a:buNone/>
              <a:defRPr>
                <a:solidFill>
                  <a:schemeClr val="dk1"/>
                </a:solidFill>
              </a:defRPr>
            </a:lvl4pPr>
            <a:lvl5pPr lvl="4" algn="l" rtl="0">
              <a:lnSpc>
                <a:spcPct val="100000"/>
              </a:lnSpc>
              <a:spcBef>
                <a:spcPts val="0"/>
              </a:spcBef>
              <a:spcAft>
                <a:spcPts val="0"/>
              </a:spcAft>
              <a:buClr>
                <a:schemeClr val="dk1"/>
              </a:buClr>
              <a:buSzPts val="3200"/>
              <a:buNone/>
              <a:defRPr>
                <a:solidFill>
                  <a:schemeClr val="dk1"/>
                </a:solidFill>
              </a:defRPr>
            </a:lvl5pPr>
            <a:lvl6pPr lvl="5" algn="l" rtl="0">
              <a:lnSpc>
                <a:spcPct val="100000"/>
              </a:lnSpc>
              <a:spcBef>
                <a:spcPts val="0"/>
              </a:spcBef>
              <a:spcAft>
                <a:spcPts val="0"/>
              </a:spcAft>
              <a:buClr>
                <a:schemeClr val="dk1"/>
              </a:buClr>
              <a:buSzPts val="3200"/>
              <a:buNone/>
              <a:defRPr>
                <a:solidFill>
                  <a:schemeClr val="dk1"/>
                </a:solidFill>
              </a:defRPr>
            </a:lvl6pPr>
            <a:lvl7pPr lvl="6" algn="l" rtl="0">
              <a:lnSpc>
                <a:spcPct val="100000"/>
              </a:lnSpc>
              <a:spcBef>
                <a:spcPts val="0"/>
              </a:spcBef>
              <a:spcAft>
                <a:spcPts val="0"/>
              </a:spcAft>
              <a:buClr>
                <a:schemeClr val="dk1"/>
              </a:buClr>
              <a:buSzPts val="3200"/>
              <a:buNone/>
              <a:defRPr>
                <a:solidFill>
                  <a:schemeClr val="dk1"/>
                </a:solidFill>
              </a:defRPr>
            </a:lvl7pPr>
            <a:lvl8pPr lvl="7" algn="l" rtl="0">
              <a:lnSpc>
                <a:spcPct val="100000"/>
              </a:lnSpc>
              <a:spcBef>
                <a:spcPts val="0"/>
              </a:spcBef>
              <a:spcAft>
                <a:spcPts val="0"/>
              </a:spcAft>
              <a:buClr>
                <a:schemeClr val="dk1"/>
              </a:buClr>
              <a:buSzPts val="3200"/>
              <a:buNone/>
              <a:defRPr>
                <a:solidFill>
                  <a:schemeClr val="dk1"/>
                </a:solidFill>
              </a:defRPr>
            </a:lvl8pPr>
            <a:lvl9pPr lvl="8" algn="l" rtl="0">
              <a:lnSpc>
                <a:spcPct val="100000"/>
              </a:lnSpc>
              <a:spcBef>
                <a:spcPts val="0"/>
              </a:spcBef>
              <a:spcAft>
                <a:spcPts val="0"/>
              </a:spcAft>
              <a:buClr>
                <a:schemeClr val="dk1"/>
              </a:buClr>
              <a:buSzPts val="3200"/>
              <a:buNone/>
              <a:defRPr>
                <a:solidFill>
                  <a:schemeClr val="dk1"/>
                </a:solidFill>
              </a:defRPr>
            </a:lvl9pPr>
          </a:lstStyle>
          <a:p>
            <a:endParaRPr/>
          </a:p>
        </p:txBody>
      </p:sp>
      <p:sp>
        <p:nvSpPr>
          <p:cNvPr id="52" name="Google Shape;52;p7"/>
          <p:cNvSpPr txBox="1">
            <a:spLocks noGrp="1"/>
          </p:cNvSpPr>
          <p:nvPr>
            <p:ph type="body" idx="1"/>
          </p:nvPr>
        </p:nvSpPr>
        <p:spPr>
          <a:xfrm>
            <a:off x="411700" y="1015525"/>
            <a:ext cx="8337000" cy="3751800"/>
          </a:xfrm>
          <a:prstGeom prst="rect">
            <a:avLst/>
          </a:prstGeom>
        </p:spPr>
        <p:txBody>
          <a:bodyPr spcFirstLastPara="1" wrap="square" lIns="0" tIns="0" rIns="0" bIns="0" anchor="t" anchorCtr="0">
            <a:noAutofit/>
          </a:bodyPr>
          <a:lstStyle>
            <a:lvl1pPr marL="457200" lvl="0" indent="-304800" rtl="0">
              <a:spcBef>
                <a:spcPts val="0"/>
              </a:spcBef>
              <a:spcAft>
                <a:spcPts val="0"/>
              </a:spcAft>
              <a:buClr>
                <a:srgbClr val="1B1B1B"/>
              </a:buClr>
              <a:buSzPts val="1200"/>
              <a:buChar char="ᐩ"/>
              <a:defRPr>
                <a:solidFill>
                  <a:srgbClr val="1B1B1B"/>
                </a:solidFill>
              </a:defRPr>
            </a:lvl1pPr>
            <a:lvl2pPr marL="914400" lvl="1" indent="-304800" rtl="0">
              <a:spcBef>
                <a:spcPts val="0"/>
              </a:spcBef>
              <a:spcAft>
                <a:spcPts val="0"/>
              </a:spcAft>
              <a:buClr>
                <a:srgbClr val="1B1B1B"/>
              </a:buClr>
              <a:buSzPts val="1200"/>
              <a:buChar char="ᐩ"/>
              <a:defRPr>
                <a:solidFill>
                  <a:srgbClr val="1B1B1B"/>
                </a:solidFill>
              </a:defRPr>
            </a:lvl2pPr>
            <a:lvl3pPr marL="1371600" lvl="2" indent="-298450" rtl="0">
              <a:spcBef>
                <a:spcPts val="0"/>
              </a:spcBef>
              <a:spcAft>
                <a:spcPts val="0"/>
              </a:spcAft>
              <a:buClr>
                <a:srgbClr val="1B1B1B"/>
              </a:buClr>
              <a:buSzPts val="1100"/>
              <a:buChar char="ᐩ"/>
              <a:defRPr>
                <a:solidFill>
                  <a:srgbClr val="1B1B1B"/>
                </a:solidFill>
              </a:defRPr>
            </a:lvl3pPr>
            <a:lvl4pPr marL="1828800" lvl="3" indent="-298450" rtl="0">
              <a:spcBef>
                <a:spcPts val="0"/>
              </a:spcBef>
              <a:spcAft>
                <a:spcPts val="0"/>
              </a:spcAft>
              <a:buClr>
                <a:srgbClr val="1B1B1B"/>
              </a:buClr>
              <a:buSzPts val="1100"/>
              <a:buChar char="○"/>
              <a:defRPr>
                <a:solidFill>
                  <a:srgbClr val="1B1B1B"/>
                </a:solidFill>
              </a:defRPr>
            </a:lvl4pPr>
            <a:lvl5pPr marL="2286000" lvl="4" indent="-298450" rtl="0">
              <a:spcBef>
                <a:spcPts val="0"/>
              </a:spcBef>
              <a:spcAft>
                <a:spcPts val="0"/>
              </a:spcAft>
              <a:buClr>
                <a:srgbClr val="1B1B1B"/>
              </a:buClr>
              <a:buSzPts val="1100"/>
              <a:buChar char="○"/>
              <a:defRPr>
                <a:solidFill>
                  <a:srgbClr val="1B1B1B"/>
                </a:solidFill>
              </a:defRPr>
            </a:lvl5pPr>
            <a:lvl6pPr marL="2743200" lvl="5" indent="-298450" rtl="0">
              <a:spcBef>
                <a:spcPts val="0"/>
              </a:spcBef>
              <a:spcAft>
                <a:spcPts val="0"/>
              </a:spcAft>
              <a:buClr>
                <a:srgbClr val="1B1B1B"/>
              </a:buClr>
              <a:buSzPts val="1100"/>
              <a:buChar char="○"/>
              <a:defRPr>
                <a:solidFill>
                  <a:srgbClr val="1B1B1B"/>
                </a:solidFill>
              </a:defRPr>
            </a:lvl6pPr>
            <a:lvl7pPr marL="3200400" lvl="6" indent="-292100" rtl="0">
              <a:spcBef>
                <a:spcPts val="0"/>
              </a:spcBef>
              <a:spcAft>
                <a:spcPts val="0"/>
              </a:spcAft>
              <a:buClr>
                <a:srgbClr val="1B1B1B"/>
              </a:buClr>
              <a:buSzPts val="1000"/>
              <a:buChar char="○"/>
              <a:defRPr>
                <a:solidFill>
                  <a:srgbClr val="1B1B1B"/>
                </a:solidFill>
              </a:defRPr>
            </a:lvl7pPr>
            <a:lvl8pPr marL="3657600" lvl="7" indent="-285750" rtl="0">
              <a:spcBef>
                <a:spcPts val="0"/>
              </a:spcBef>
              <a:spcAft>
                <a:spcPts val="0"/>
              </a:spcAft>
              <a:buClr>
                <a:srgbClr val="1B1B1B"/>
              </a:buClr>
              <a:buSzPts val="900"/>
              <a:buChar char="○"/>
              <a:defRPr>
                <a:solidFill>
                  <a:srgbClr val="1B1B1B"/>
                </a:solidFill>
              </a:defRPr>
            </a:lvl8pPr>
            <a:lvl9pPr marL="4114800" lvl="8" indent="-273050" rtl="0">
              <a:spcBef>
                <a:spcPts val="0"/>
              </a:spcBef>
              <a:spcAft>
                <a:spcPts val="0"/>
              </a:spcAft>
              <a:buClr>
                <a:srgbClr val="1B1B1B"/>
              </a:buClr>
              <a:buSzPts val="700"/>
              <a:buChar char="○"/>
              <a:defRPr>
                <a:solidFill>
                  <a:srgbClr val="1B1B1B"/>
                </a:solidFill>
              </a:defRPr>
            </a:lvl9pPr>
          </a:lstStyle>
          <a:p>
            <a:endParaRPr/>
          </a:p>
        </p:txBody>
      </p:sp>
      <p:sp>
        <p:nvSpPr>
          <p:cNvPr id="53" name="Google Shape;53;p7"/>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22 Back Cover">
  <p:cSld name="CUSTOM_21">
    <p:bg>
      <p:bgPr>
        <a:solidFill>
          <a:srgbClr val="000000"/>
        </a:solidFill>
        <a:effectLst/>
      </p:bgPr>
    </p:bg>
    <p:spTree>
      <p:nvGrpSpPr>
        <p:cNvPr id="1" name="Shape 493"/>
        <p:cNvGrpSpPr/>
        <p:nvPr/>
      </p:nvGrpSpPr>
      <p:grpSpPr>
        <a:xfrm>
          <a:off x="0" y="0"/>
          <a:ext cx="0" cy="0"/>
          <a:chOff x="0" y="0"/>
          <a:chExt cx="0" cy="0"/>
        </a:xfrm>
      </p:grpSpPr>
      <p:pic>
        <p:nvPicPr>
          <p:cNvPr id="494" name="Google Shape;494;p63"/>
          <p:cNvPicPr preferRelativeResize="0"/>
          <p:nvPr/>
        </p:nvPicPr>
        <p:blipFill rotWithShape="1">
          <a:blip r:embed="rId2">
            <a:alphaModFix amt="30000"/>
          </a:blip>
          <a:srcRect r="49857"/>
          <a:stretch/>
        </p:blipFill>
        <p:spPr>
          <a:xfrm>
            <a:off x="6566349" y="0"/>
            <a:ext cx="2577649" cy="5143499"/>
          </a:xfrm>
          <a:prstGeom prst="rect">
            <a:avLst/>
          </a:prstGeom>
          <a:noFill/>
          <a:ln>
            <a:noFill/>
          </a:ln>
        </p:spPr>
      </p:pic>
      <p:pic>
        <p:nvPicPr>
          <p:cNvPr id="495" name="Google Shape;495;p63"/>
          <p:cNvPicPr preferRelativeResize="0"/>
          <p:nvPr/>
        </p:nvPicPr>
        <p:blipFill rotWithShape="1">
          <a:blip r:embed="rId2">
            <a:alphaModFix amt="30000"/>
          </a:blip>
          <a:srcRect r="49857"/>
          <a:stretch/>
        </p:blipFill>
        <p:spPr>
          <a:xfrm>
            <a:off x="3988699" y="0"/>
            <a:ext cx="2577649" cy="5143499"/>
          </a:xfrm>
          <a:prstGeom prst="rect">
            <a:avLst/>
          </a:prstGeom>
          <a:noFill/>
          <a:ln>
            <a:noFill/>
          </a:ln>
        </p:spPr>
      </p:pic>
      <p:pic>
        <p:nvPicPr>
          <p:cNvPr id="496" name="Google Shape;496;p63"/>
          <p:cNvPicPr preferRelativeResize="0"/>
          <p:nvPr/>
        </p:nvPicPr>
        <p:blipFill rotWithShape="1">
          <a:blip r:embed="rId2">
            <a:alphaModFix amt="30000"/>
          </a:blip>
          <a:srcRect r="49857"/>
          <a:stretch/>
        </p:blipFill>
        <p:spPr>
          <a:xfrm>
            <a:off x="1411049" y="0"/>
            <a:ext cx="2577649" cy="5143499"/>
          </a:xfrm>
          <a:prstGeom prst="rect">
            <a:avLst/>
          </a:prstGeom>
          <a:noFill/>
          <a:ln>
            <a:noFill/>
          </a:ln>
        </p:spPr>
      </p:pic>
      <p:pic>
        <p:nvPicPr>
          <p:cNvPr id="497" name="Google Shape;497;p63"/>
          <p:cNvPicPr preferRelativeResize="0"/>
          <p:nvPr/>
        </p:nvPicPr>
        <p:blipFill rotWithShape="1">
          <a:blip r:embed="rId2">
            <a:alphaModFix amt="30000"/>
          </a:blip>
          <a:srcRect l="22693" r="49855"/>
          <a:stretch/>
        </p:blipFill>
        <p:spPr>
          <a:xfrm>
            <a:off x="-1" y="0"/>
            <a:ext cx="1411049" cy="5143499"/>
          </a:xfrm>
          <a:prstGeom prst="rect">
            <a:avLst/>
          </a:prstGeom>
          <a:noFill/>
          <a:ln>
            <a:noFill/>
          </a:ln>
        </p:spPr>
      </p:pic>
      <p:sp>
        <p:nvSpPr>
          <p:cNvPr id="498" name="Google Shape;498;p63"/>
          <p:cNvSpPr txBox="1"/>
          <p:nvPr/>
        </p:nvSpPr>
        <p:spPr>
          <a:xfrm>
            <a:off x="2018550" y="2100550"/>
            <a:ext cx="5106900" cy="1108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b="1">
                <a:solidFill>
                  <a:srgbClr val="FFFFFF"/>
                </a:solidFill>
                <a:latin typeface="Oswald"/>
                <a:ea typeface="Oswald"/>
                <a:cs typeface="Oswald"/>
                <a:sym typeface="Oswald"/>
              </a:rPr>
              <a:t>THANK YOU!</a:t>
            </a:r>
            <a:endParaRPr sz="6000" b="1">
              <a:solidFill>
                <a:srgbClr val="FFFFFF"/>
              </a:solidFill>
              <a:latin typeface="Oswald"/>
              <a:ea typeface="Oswald"/>
              <a:cs typeface="Oswald"/>
              <a:sym typeface="Oswald"/>
            </a:endParaRPr>
          </a:p>
        </p:txBody>
      </p:sp>
      <p:sp>
        <p:nvSpPr>
          <p:cNvPr id="499" name="Google Shape;499;p63"/>
          <p:cNvSpPr txBox="1">
            <a:spLocks noGrp="1"/>
          </p:cNvSpPr>
          <p:nvPr>
            <p:ph type="sldNum" idx="12"/>
          </p:nvPr>
        </p:nvSpPr>
        <p:spPr>
          <a:xfrm>
            <a:off x="8556784" y="4749851"/>
            <a:ext cx="548700" cy="200100"/>
          </a:xfrm>
          <a:prstGeom prst="rect">
            <a:avLst/>
          </a:prstGeom>
        </p:spPr>
        <p:txBody>
          <a:bodyPr spcFirstLastPara="1" wrap="square" lIns="0" tIns="0" rIns="0" bIns="0" anchor="t" anchorCtr="0">
            <a:spAutoFit/>
          </a:bodyPr>
          <a:lstStyle>
            <a:lvl1pPr lvl="0" rtl="0">
              <a:buNone/>
              <a:defRPr sz="1300">
                <a:solidFill>
                  <a:srgbClr val="1B1B1B"/>
                </a:solidFill>
                <a:latin typeface="Montserrat"/>
                <a:ea typeface="Montserrat"/>
                <a:cs typeface="Montserrat"/>
                <a:sym typeface="Montserrat"/>
              </a:defRPr>
            </a:lvl1pPr>
            <a:lvl2pPr lvl="1" rtl="0">
              <a:buNone/>
              <a:defRPr sz="1300">
                <a:solidFill>
                  <a:srgbClr val="1B1B1B"/>
                </a:solidFill>
                <a:latin typeface="Montserrat"/>
                <a:ea typeface="Montserrat"/>
                <a:cs typeface="Montserrat"/>
                <a:sym typeface="Montserrat"/>
              </a:defRPr>
            </a:lvl2pPr>
            <a:lvl3pPr lvl="2" rtl="0">
              <a:buNone/>
              <a:defRPr sz="1300">
                <a:solidFill>
                  <a:srgbClr val="1B1B1B"/>
                </a:solidFill>
                <a:latin typeface="Montserrat"/>
                <a:ea typeface="Montserrat"/>
                <a:cs typeface="Montserrat"/>
                <a:sym typeface="Montserrat"/>
              </a:defRPr>
            </a:lvl3pPr>
            <a:lvl4pPr lvl="3" rtl="0">
              <a:buNone/>
              <a:defRPr sz="1300">
                <a:solidFill>
                  <a:srgbClr val="1B1B1B"/>
                </a:solidFill>
                <a:latin typeface="Montserrat"/>
                <a:ea typeface="Montserrat"/>
                <a:cs typeface="Montserrat"/>
                <a:sym typeface="Montserrat"/>
              </a:defRPr>
            </a:lvl4pPr>
            <a:lvl5pPr lvl="4" rtl="0">
              <a:buNone/>
              <a:defRPr sz="1300">
                <a:solidFill>
                  <a:srgbClr val="1B1B1B"/>
                </a:solidFill>
                <a:latin typeface="Montserrat"/>
                <a:ea typeface="Montserrat"/>
                <a:cs typeface="Montserrat"/>
                <a:sym typeface="Montserrat"/>
              </a:defRPr>
            </a:lvl5pPr>
            <a:lvl6pPr lvl="5" rtl="0">
              <a:buNone/>
              <a:defRPr sz="1300">
                <a:solidFill>
                  <a:srgbClr val="1B1B1B"/>
                </a:solidFill>
                <a:latin typeface="Montserrat"/>
                <a:ea typeface="Montserrat"/>
                <a:cs typeface="Montserrat"/>
                <a:sym typeface="Montserrat"/>
              </a:defRPr>
            </a:lvl6pPr>
            <a:lvl7pPr lvl="6" rtl="0">
              <a:buNone/>
              <a:defRPr sz="1300">
                <a:solidFill>
                  <a:srgbClr val="1B1B1B"/>
                </a:solidFill>
                <a:latin typeface="Montserrat"/>
                <a:ea typeface="Montserrat"/>
                <a:cs typeface="Montserrat"/>
                <a:sym typeface="Montserrat"/>
              </a:defRPr>
            </a:lvl7pPr>
            <a:lvl8pPr lvl="7" rtl="0">
              <a:buNone/>
              <a:defRPr sz="1300">
                <a:solidFill>
                  <a:srgbClr val="1B1B1B"/>
                </a:solidFill>
                <a:latin typeface="Montserrat"/>
                <a:ea typeface="Montserrat"/>
                <a:cs typeface="Montserrat"/>
                <a:sym typeface="Montserrat"/>
              </a:defRPr>
            </a:lvl8pPr>
            <a:lvl9pPr lvl="8" rtl="0">
              <a:buNone/>
              <a:defRPr sz="1300">
                <a:solidFill>
                  <a:srgbClr val="1B1B1B"/>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00" name="Google Shape;500;p63"/>
          <p:cNvSpPr txBox="1"/>
          <p:nvPr/>
        </p:nvSpPr>
        <p:spPr>
          <a:xfrm>
            <a:off x="3390900" y="3200400"/>
            <a:ext cx="3072600" cy="20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
                <a:solidFill>
                  <a:srgbClr val="FFFFFF"/>
                </a:solidFill>
                <a:latin typeface="Proxima Nova"/>
                <a:ea typeface="Proxima Nova"/>
                <a:cs typeface="Proxima Nova"/>
                <a:sym typeface="Proxima Nova"/>
              </a:rPr>
              <a:t>Let’s make something great together. </a:t>
            </a:r>
            <a:endParaRPr>
              <a:solidFill>
                <a:srgbClr val="FFFFFF"/>
              </a:solidFill>
              <a:latin typeface="Proxima Nova"/>
              <a:ea typeface="Proxima Nova"/>
              <a:cs typeface="Proxima Nova"/>
              <a:sym typeface="Proxima Nova"/>
            </a:endParaRPr>
          </a:p>
        </p:txBody>
      </p:sp>
      <p:pic>
        <p:nvPicPr>
          <p:cNvPr id="501" name="Google Shape;501;p63"/>
          <p:cNvPicPr preferRelativeResize="0"/>
          <p:nvPr/>
        </p:nvPicPr>
        <p:blipFill rotWithShape="1">
          <a:blip r:embed="rId3">
            <a:alphaModFix/>
          </a:blip>
          <a:srcRect/>
          <a:stretch/>
        </p:blipFill>
        <p:spPr>
          <a:xfrm>
            <a:off x="2308218" y="1702341"/>
            <a:ext cx="1924558" cy="406559"/>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960120" y="1658621"/>
            <a:ext cx="4594860" cy="2948940"/>
          </a:xfrm>
          <a:solidFill>
            <a:schemeClr val="tx2">
              <a:lumMod val="60000"/>
              <a:lumOff val="40000"/>
            </a:schemeClr>
          </a:solidFill>
        </p:spPr>
        <p:txBody>
          <a:bodyPr tIns="274320" anchor="t"/>
          <a:lstStyle>
            <a:lvl1pPr marL="0" indent="0" algn="ctr">
              <a:buNone/>
              <a:defRPr sz="2400">
                <a:solidFill>
                  <a:schemeClr val="tx1">
                    <a:lumMod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4" name="Text Placeholder 3"/>
          <p:cNvSpPr>
            <a:spLocks noGrp="1"/>
          </p:cNvSpPr>
          <p:nvPr>
            <p:ph type="body" sz="half" idx="2"/>
          </p:nvPr>
        </p:nvSpPr>
        <p:spPr>
          <a:xfrm>
            <a:off x="5843016" y="1612966"/>
            <a:ext cx="2400300" cy="2571750"/>
          </a:xfrm>
        </p:spPr>
        <p:txBody>
          <a:bodyPr>
            <a:normAutofit/>
          </a:bodyPr>
          <a:lstStyle>
            <a:lvl1pPr marL="0" indent="0">
              <a:lnSpc>
                <a:spcPct val="95000"/>
              </a:lnSpc>
              <a:buNone/>
              <a:defRPr sz="1400"/>
            </a:lvl1pPr>
            <a:lvl2pPr marL="342900" indent="0">
              <a:buNone/>
              <a:defRPr sz="900"/>
            </a:lvl2pPr>
            <a:lvl3pPr marL="685800" indent="0">
              <a:buNone/>
              <a:defRPr sz="800"/>
            </a:lvl3pPr>
            <a:lvl4pPr marL="1028700" indent="0">
              <a:buNone/>
              <a:defRPr sz="700"/>
            </a:lvl4pPr>
            <a:lvl5pPr marL="1371600" indent="0">
              <a:buNone/>
              <a:defRPr sz="700"/>
            </a:lvl5pPr>
            <a:lvl6pPr marL="1714500" indent="0">
              <a:buNone/>
              <a:defRPr sz="700"/>
            </a:lvl6pPr>
            <a:lvl7pPr marL="2057400" indent="0">
              <a:buNone/>
              <a:defRPr sz="700"/>
            </a:lvl7pPr>
            <a:lvl8pPr marL="2400300" indent="0">
              <a:buNone/>
              <a:defRPr sz="700"/>
            </a:lvl8pPr>
            <a:lvl9pPr marL="2743200" indent="0">
              <a:buNone/>
              <a:defRPr sz="700"/>
            </a:lvl9pPr>
          </a:lstStyle>
          <a:p>
            <a:pPr lvl="0"/>
            <a:r>
              <a:rPr lang="en-US" smtClean="0"/>
              <a:t>Click to edit Master text styles</a:t>
            </a:r>
          </a:p>
        </p:txBody>
      </p:sp>
      <p:pic>
        <p:nvPicPr>
          <p:cNvPr id="13" name="Picture 12" descr="Logo&#10;&#10;Description automatically generated">
            <a:extLst>
              <a:ext uri="{FF2B5EF4-FFF2-40B4-BE49-F238E27FC236}">
                <a16:creationId xmlns:a16="http://schemas.microsoft.com/office/drawing/2014/main" xmlns="" id="{7C56F02F-7AA4-FED3-EED9-1C65F44AA9C9}"/>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xmlns="" val="0"/>
              </a:ext>
            </a:extLst>
          </a:blip>
          <a:srcRect t="70030" b="4420"/>
          <a:stretch/>
        </p:blipFill>
        <p:spPr>
          <a:xfrm>
            <a:off x="7710054" y="4410735"/>
            <a:ext cx="2867893" cy="732766"/>
          </a:xfrm>
          <a:prstGeom prst="rect">
            <a:avLst/>
          </a:prstGeom>
        </p:spPr>
      </p:pic>
      <p:pic>
        <p:nvPicPr>
          <p:cNvPr id="23" name="Picture 22" descr="Logo&#10;&#10;Description automatically generated">
            <a:extLst>
              <a:ext uri="{FF2B5EF4-FFF2-40B4-BE49-F238E27FC236}">
                <a16:creationId xmlns:a16="http://schemas.microsoft.com/office/drawing/2014/main" xmlns="" id="{A1F8F0E8-00C8-48BB-953A-8BF0A1E1B5BC}"/>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xmlns="" val="0"/>
              </a:ext>
            </a:extLst>
          </a:blip>
          <a:srcRect t="70030" b="4420"/>
          <a:stretch/>
        </p:blipFill>
        <p:spPr>
          <a:xfrm>
            <a:off x="5045358" y="4410735"/>
            <a:ext cx="2867893" cy="732766"/>
          </a:xfrm>
          <a:prstGeom prst="rect">
            <a:avLst/>
          </a:prstGeom>
        </p:spPr>
      </p:pic>
      <p:pic>
        <p:nvPicPr>
          <p:cNvPr id="24" name="Picture 23" descr="Logo&#10;&#10;Description automatically generated">
            <a:extLst>
              <a:ext uri="{FF2B5EF4-FFF2-40B4-BE49-F238E27FC236}">
                <a16:creationId xmlns:a16="http://schemas.microsoft.com/office/drawing/2014/main" xmlns="" id="{6246631A-CEAD-10F3-7599-09BCF5FC7BBB}"/>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xmlns="" val="0"/>
              </a:ext>
            </a:extLst>
          </a:blip>
          <a:srcRect t="70030" b="4420"/>
          <a:stretch/>
        </p:blipFill>
        <p:spPr>
          <a:xfrm>
            <a:off x="2411982" y="4407545"/>
            <a:ext cx="2867893" cy="732766"/>
          </a:xfrm>
          <a:prstGeom prst="rect">
            <a:avLst/>
          </a:prstGeom>
        </p:spPr>
      </p:pic>
      <p:pic>
        <p:nvPicPr>
          <p:cNvPr id="25" name="Picture 24" descr="Logo&#10;&#10;Description automatically generated">
            <a:extLst>
              <a:ext uri="{FF2B5EF4-FFF2-40B4-BE49-F238E27FC236}">
                <a16:creationId xmlns:a16="http://schemas.microsoft.com/office/drawing/2014/main" xmlns="" id="{91DB1877-66FC-FB50-2F6D-7B0EA319875C}"/>
              </a:ext>
            </a:extLst>
          </p:cNvPr>
          <p:cNvPicPr>
            <a:picLocks noChangeAspect="1"/>
          </p:cNvPicPr>
          <p:nvPr userDrawn="1"/>
        </p:nvPicPr>
        <p:blipFill rotWithShape="1">
          <a:blip r:embed="rId2" cstate="print">
            <a:alphaModFix amt="20000"/>
            <a:extLst>
              <a:ext uri="{28A0092B-C50C-407E-A947-70E740481C1C}">
                <a14:useLocalDpi xmlns:a14="http://schemas.microsoft.com/office/drawing/2010/main" xmlns="" val="0"/>
              </a:ext>
            </a:extLst>
          </a:blip>
          <a:srcRect t="70030" b="4420"/>
          <a:stretch/>
        </p:blipFill>
        <p:spPr>
          <a:xfrm>
            <a:off x="-278664" y="4407545"/>
            <a:ext cx="2867893" cy="732766"/>
          </a:xfrm>
          <a:prstGeom prst="rect">
            <a:avLst/>
          </a:prstGeom>
        </p:spPr>
      </p:pic>
    </p:spTree>
    <p:extLst>
      <p:ext uri="{BB962C8B-B14F-4D97-AF65-F5344CB8AC3E}">
        <p14:creationId xmlns:p14="http://schemas.microsoft.com/office/powerpoint/2010/main" xmlns="" val="4094668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7 Title, Subtitle and Content (Light)">
  <p:cSld name="CUSTOM_5">
    <p:spTree>
      <p:nvGrpSpPr>
        <p:cNvPr id="1" name="Shape 54"/>
        <p:cNvGrpSpPr/>
        <p:nvPr/>
      </p:nvGrpSpPr>
      <p:grpSpPr>
        <a:xfrm>
          <a:off x="0" y="0"/>
          <a:ext cx="0" cy="0"/>
          <a:chOff x="0" y="0"/>
          <a:chExt cx="0" cy="0"/>
        </a:xfrm>
      </p:grpSpPr>
      <p:pic>
        <p:nvPicPr>
          <p:cNvPr id="55" name="Google Shape;55;p8"/>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56" name="Google Shape;56;p8"/>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57" name="Google Shape;57;p8"/>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3200"/>
              <a:buNone/>
              <a:defRPr/>
            </a:lvl1pPr>
            <a:lvl2pPr lvl="1" algn="l" rtl="0">
              <a:lnSpc>
                <a:spcPct val="100000"/>
              </a:lnSpc>
              <a:spcBef>
                <a:spcPts val="0"/>
              </a:spcBef>
              <a:spcAft>
                <a:spcPts val="0"/>
              </a:spcAft>
              <a:buClr>
                <a:schemeClr val="dk1"/>
              </a:buClr>
              <a:buSzPts val="3200"/>
              <a:buNone/>
              <a:defRPr>
                <a:solidFill>
                  <a:schemeClr val="dk1"/>
                </a:solidFill>
              </a:defRPr>
            </a:lvl2pPr>
            <a:lvl3pPr lvl="2" algn="l" rtl="0">
              <a:lnSpc>
                <a:spcPct val="100000"/>
              </a:lnSpc>
              <a:spcBef>
                <a:spcPts val="0"/>
              </a:spcBef>
              <a:spcAft>
                <a:spcPts val="0"/>
              </a:spcAft>
              <a:buClr>
                <a:schemeClr val="dk1"/>
              </a:buClr>
              <a:buSzPts val="3200"/>
              <a:buNone/>
              <a:defRPr>
                <a:solidFill>
                  <a:schemeClr val="dk1"/>
                </a:solidFill>
              </a:defRPr>
            </a:lvl3pPr>
            <a:lvl4pPr lvl="3" algn="l" rtl="0">
              <a:lnSpc>
                <a:spcPct val="100000"/>
              </a:lnSpc>
              <a:spcBef>
                <a:spcPts val="0"/>
              </a:spcBef>
              <a:spcAft>
                <a:spcPts val="0"/>
              </a:spcAft>
              <a:buClr>
                <a:schemeClr val="dk1"/>
              </a:buClr>
              <a:buSzPts val="3200"/>
              <a:buNone/>
              <a:defRPr>
                <a:solidFill>
                  <a:schemeClr val="dk1"/>
                </a:solidFill>
              </a:defRPr>
            </a:lvl4pPr>
            <a:lvl5pPr lvl="4" algn="l" rtl="0">
              <a:lnSpc>
                <a:spcPct val="100000"/>
              </a:lnSpc>
              <a:spcBef>
                <a:spcPts val="0"/>
              </a:spcBef>
              <a:spcAft>
                <a:spcPts val="0"/>
              </a:spcAft>
              <a:buClr>
                <a:schemeClr val="dk1"/>
              </a:buClr>
              <a:buSzPts val="3200"/>
              <a:buNone/>
              <a:defRPr>
                <a:solidFill>
                  <a:schemeClr val="dk1"/>
                </a:solidFill>
              </a:defRPr>
            </a:lvl5pPr>
            <a:lvl6pPr lvl="5" algn="l" rtl="0">
              <a:lnSpc>
                <a:spcPct val="100000"/>
              </a:lnSpc>
              <a:spcBef>
                <a:spcPts val="0"/>
              </a:spcBef>
              <a:spcAft>
                <a:spcPts val="0"/>
              </a:spcAft>
              <a:buClr>
                <a:schemeClr val="dk1"/>
              </a:buClr>
              <a:buSzPts val="3200"/>
              <a:buNone/>
              <a:defRPr>
                <a:solidFill>
                  <a:schemeClr val="dk1"/>
                </a:solidFill>
              </a:defRPr>
            </a:lvl6pPr>
            <a:lvl7pPr lvl="6" algn="l" rtl="0">
              <a:lnSpc>
                <a:spcPct val="100000"/>
              </a:lnSpc>
              <a:spcBef>
                <a:spcPts val="0"/>
              </a:spcBef>
              <a:spcAft>
                <a:spcPts val="0"/>
              </a:spcAft>
              <a:buClr>
                <a:schemeClr val="dk1"/>
              </a:buClr>
              <a:buSzPts val="3200"/>
              <a:buNone/>
              <a:defRPr>
                <a:solidFill>
                  <a:schemeClr val="dk1"/>
                </a:solidFill>
              </a:defRPr>
            </a:lvl7pPr>
            <a:lvl8pPr lvl="7" algn="l" rtl="0">
              <a:lnSpc>
                <a:spcPct val="100000"/>
              </a:lnSpc>
              <a:spcBef>
                <a:spcPts val="0"/>
              </a:spcBef>
              <a:spcAft>
                <a:spcPts val="0"/>
              </a:spcAft>
              <a:buClr>
                <a:schemeClr val="dk1"/>
              </a:buClr>
              <a:buSzPts val="3200"/>
              <a:buNone/>
              <a:defRPr>
                <a:solidFill>
                  <a:schemeClr val="dk1"/>
                </a:solidFill>
              </a:defRPr>
            </a:lvl8pPr>
            <a:lvl9pPr lvl="8" algn="l" rtl="0">
              <a:lnSpc>
                <a:spcPct val="100000"/>
              </a:lnSpc>
              <a:spcBef>
                <a:spcPts val="0"/>
              </a:spcBef>
              <a:spcAft>
                <a:spcPts val="0"/>
              </a:spcAft>
              <a:buClr>
                <a:schemeClr val="dk1"/>
              </a:buClr>
              <a:buSzPts val="3200"/>
              <a:buNone/>
              <a:defRPr>
                <a:solidFill>
                  <a:schemeClr val="dk1"/>
                </a:solidFill>
              </a:defRPr>
            </a:lvl9pPr>
          </a:lstStyle>
          <a:p>
            <a:endParaRPr/>
          </a:p>
        </p:txBody>
      </p:sp>
      <p:sp>
        <p:nvSpPr>
          <p:cNvPr id="58" name="Google Shape;58;p8"/>
          <p:cNvSpPr txBox="1">
            <a:spLocks noGrp="1"/>
          </p:cNvSpPr>
          <p:nvPr>
            <p:ph type="body" idx="1"/>
          </p:nvPr>
        </p:nvSpPr>
        <p:spPr>
          <a:xfrm>
            <a:off x="411700" y="1516975"/>
            <a:ext cx="8337000" cy="2991900"/>
          </a:xfrm>
          <a:prstGeom prst="rect">
            <a:avLst/>
          </a:prstGeom>
        </p:spPr>
        <p:txBody>
          <a:bodyPr spcFirstLastPara="1" wrap="square" lIns="0" tIns="0" rIns="0" bIns="0" anchor="t" anchorCtr="0">
            <a:noAutofit/>
          </a:bodyPr>
          <a:lstStyle>
            <a:lvl1pPr marL="457200" lvl="0" indent="-304800" rtl="0">
              <a:spcBef>
                <a:spcPts val="0"/>
              </a:spcBef>
              <a:spcAft>
                <a:spcPts val="0"/>
              </a:spcAft>
              <a:buClr>
                <a:srgbClr val="1B1B1B"/>
              </a:buClr>
              <a:buSzPts val="1200"/>
              <a:buChar char="ᐩ"/>
              <a:defRPr>
                <a:solidFill>
                  <a:srgbClr val="1B1B1B"/>
                </a:solidFill>
              </a:defRPr>
            </a:lvl1pPr>
            <a:lvl2pPr marL="914400" lvl="1" indent="-304800" rtl="0">
              <a:spcBef>
                <a:spcPts val="0"/>
              </a:spcBef>
              <a:spcAft>
                <a:spcPts val="0"/>
              </a:spcAft>
              <a:buClr>
                <a:srgbClr val="1B1B1B"/>
              </a:buClr>
              <a:buSzPts val="1200"/>
              <a:buChar char="ᐩ"/>
              <a:defRPr>
                <a:solidFill>
                  <a:srgbClr val="1B1B1B"/>
                </a:solidFill>
              </a:defRPr>
            </a:lvl2pPr>
            <a:lvl3pPr marL="1371600" lvl="2" indent="-298450" rtl="0">
              <a:spcBef>
                <a:spcPts val="0"/>
              </a:spcBef>
              <a:spcAft>
                <a:spcPts val="0"/>
              </a:spcAft>
              <a:buClr>
                <a:srgbClr val="1B1B1B"/>
              </a:buClr>
              <a:buSzPts val="1100"/>
              <a:buChar char="ᐩ"/>
              <a:defRPr>
                <a:solidFill>
                  <a:srgbClr val="1B1B1B"/>
                </a:solidFill>
              </a:defRPr>
            </a:lvl3pPr>
            <a:lvl4pPr marL="1828800" lvl="3" indent="-298450" rtl="0">
              <a:spcBef>
                <a:spcPts val="0"/>
              </a:spcBef>
              <a:spcAft>
                <a:spcPts val="0"/>
              </a:spcAft>
              <a:buClr>
                <a:srgbClr val="1B1B1B"/>
              </a:buClr>
              <a:buSzPts val="1100"/>
              <a:buChar char="○"/>
              <a:defRPr>
                <a:solidFill>
                  <a:srgbClr val="1B1B1B"/>
                </a:solidFill>
              </a:defRPr>
            </a:lvl4pPr>
            <a:lvl5pPr marL="2286000" lvl="4" indent="-298450" rtl="0">
              <a:spcBef>
                <a:spcPts val="0"/>
              </a:spcBef>
              <a:spcAft>
                <a:spcPts val="0"/>
              </a:spcAft>
              <a:buClr>
                <a:srgbClr val="1B1B1B"/>
              </a:buClr>
              <a:buSzPts val="1100"/>
              <a:buChar char="○"/>
              <a:defRPr>
                <a:solidFill>
                  <a:srgbClr val="1B1B1B"/>
                </a:solidFill>
              </a:defRPr>
            </a:lvl5pPr>
            <a:lvl6pPr marL="2743200" lvl="5" indent="-298450" rtl="0">
              <a:spcBef>
                <a:spcPts val="0"/>
              </a:spcBef>
              <a:spcAft>
                <a:spcPts val="0"/>
              </a:spcAft>
              <a:buClr>
                <a:srgbClr val="1B1B1B"/>
              </a:buClr>
              <a:buSzPts val="1100"/>
              <a:buChar char="○"/>
              <a:defRPr>
                <a:solidFill>
                  <a:srgbClr val="1B1B1B"/>
                </a:solidFill>
              </a:defRPr>
            </a:lvl6pPr>
            <a:lvl7pPr marL="3200400" lvl="6" indent="-292100" rtl="0">
              <a:spcBef>
                <a:spcPts val="0"/>
              </a:spcBef>
              <a:spcAft>
                <a:spcPts val="0"/>
              </a:spcAft>
              <a:buClr>
                <a:srgbClr val="1B1B1B"/>
              </a:buClr>
              <a:buSzPts val="1000"/>
              <a:buChar char="○"/>
              <a:defRPr>
                <a:solidFill>
                  <a:srgbClr val="1B1B1B"/>
                </a:solidFill>
              </a:defRPr>
            </a:lvl7pPr>
            <a:lvl8pPr marL="3657600" lvl="7" indent="-285750" rtl="0">
              <a:spcBef>
                <a:spcPts val="0"/>
              </a:spcBef>
              <a:spcAft>
                <a:spcPts val="0"/>
              </a:spcAft>
              <a:buClr>
                <a:srgbClr val="1B1B1B"/>
              </a:buClr>
              <a:buSzPts val="900"/>
              <a:buChar char="○"/>
              <a:defRPr>
                <a:solidFill>
                  <a:srgbClr val="1B1B1B"/>
                </a:solidFill>
              </a:defRPr>
            </a:lvl8pPr>
            <a:lvl9pPr marL="4114800" lvl="8" indent="-273050" rtl="0">
              <a:spcBef>
                <a:spcPts val="0"/>
              </a:spcBef>
              <a:spcAft>
                <a:spcPts val="0"/>
              </a:spcAft>
              <a:buClr>
                <a:srgbClr val="1B1B1B"/>
              </a:buClr>
              <a:buSzPts val="700"/>
              <a:buChar char="○"/>
              <a:defRPr>
                <a:solidFill>
                  <a:srgbClr val="1B1B1B"/>
                </a:solidFill>
              </a:defRPr>
            </a:lvl9pPr>
          </a:lstStyle>
          <a:p>
            <a:endParaRPr/>
          </a:p>
        </p:txBody>
      </p:sp>
      <p:sp>
        <p:nvSpPr>
          <p:cNvPr id="59" name="Google Shape;59;p8"/>
          <p:cNvSpPr txBox="1">
            <a:spLocks noGrp="1"/>
          </p:cNvSpPr>
          <p:nvPr>
            <p:ph type="subTitle" idx="2"/>
          </p:nvPr>
        </p:nvSpPr>
        <p:spPr>
          <a:xfrm>
            <a:off x="411700" y="1015525"/>
            <a:ext cx="83370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60" name="Google Shape;60;p8"/>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956">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8 Title, Subtitle and Content (Light w/bg)">
  <p:cSld name="CUSTOM_5_1">
    <p:spTree>
      <p:nvGrpSpPr>
        <p:cNvPr id="1" name="Shape 61"/>
        <p:cNvGrpSpPr/>
        <p:nvPr/>
      </p:nvGrpSpPr>
      <p:grpSpPr>
        <a:xfrm>
          <a:off x="0" y="0"/>
          <a:ext cx="0" cy="0"/>
          <a:chOff x="0" y="0"/>
          <a:chExt cx="0" cy="0"/>
        </a:xfrm>
      </p:grpSpPr>
      <p:pic>
        <p:nvPicPr>
          <p:cNvPr id="62" name="Google Shape;62;p9"/>
          <p:cNvPicPr preferRelativeResize="0"/>
          <p:nvPr/>
        </p:nvPicPr>
        <p:blipFill rotWithShape="1">
          <a:blip r:embed="rId2">
            <a:alphaModFix amt="15000"/>
          </a:blip>
          <a:srcRect r="49857"/>
          <a:stretch/>
        </p:blipFill>
        <p:spPr>
          <a:xfrm>
            <a:off x="6566349" y="0"/>
            <a:ext cx="2577649" cy="5143499"/>
          </a:xfrm>
          <a:prstGeom prst="rect">
            <a:avLst/>
          </a:prstGeom>
          <a:noFill/>
          <a:ln>
            <a:noFill/>
          </a:ln>
        </p:spPr>
      </p:pic>
      <p:pic>
        <p:nvPicPr>
          <p:cNvPr id="63" name="Google Shape;63;p9"/>
          <p:cNvPicPr preferRelativeResize="0"/>
          <p:nvPr/>
        </p:nvPicPr>
        <p:blipFill rotWithShape="1">
          <a:blip r:embed="rId2">
            <a:alphaModFix amt="15000"/>
          </a:blip>
          <a:srcRect r="49857"/>
          <a:stretch/>
        </p:blipFill>
        <p:spPr>
          <a:xfrm>
            <a:off x="3988699" y="0"/>
            <a:ext cx="2577649" cy="5143499"/>
          </a:xfrm>
          <a:prstGeom prst="rect">
            <a:avLst/>
          </a:prstGeom>
          <a:noFill/>
          <a:ln>
            <a:noFill/>
          </a:ln>
        </p:spPr>
      </p:pic>
      <p:pic>
        <p:nvPicPr>
          <p:cNvPr id="64" name="Google Shape;64;p9"/>
          <p:cNvPicPr preferRelativeResize="0"/>
          <p:nvPr/>
        </p:nvPicPr>
        <p:blipFill rotWithShape="1">
          <a:blip r:embed="rId2">
            <a:alphaModFix amt="15000"/>
          </a:blip>
          <a:srcRect r="49857"/>
          <a:stretch/>
        </p:blipFill>
        <p:spPr>
          <a:xfrm>
            <a:off x="1411049" y="0"/>
            <a:ext cx="2577649" cy="5143499"/>
          </a:xfrm>
          <a:prstGeom prst="rect">
            <a:avLst/>
          </a:prstGeom>
          <a:noFill/>
          <a:ln>
            <a:noFill/>
          </a:ln>
        </p:spPr>
      </p:pic>
      <p:pic>
        <p:nvPicPr>
          <p:cNvPr id="65" name="Google Shape;65;p9"/>
          <p:cNvPicPr preferRelativeResize="0"/>
          <p:nvPr/>
        </p:nvPicPr>
        <p:blipFill rotWithShape="1">
          <a:blip r:embed="rId2">
            <a:alphaModFix amt="15000"/>
          </a:blip>
          <a:srcRect l="22693" r="49855"/>
          <a:stretch/>
        </p:blipFill>
        <p:spPr>
          <a:xfrm>
            <a:off x="-1" y="0"/>
            <a:ext cx="1411049" cy="5143499"/>
          </a:xfrm>
          <a:prstGeom prst="rect">
            <a:avLst/>
          </a:prstGeom>
          <a:noFill/>
          <a:ln>
            <a:noFill/>
          </a:ln>
        </p:spPr>
      </p:pic>
      <p:pic>
        <p:nvPicPr>
          <p:cNvPr id="66" name="Google Shape;66;p9"/>
          <p:cNvPicPr preferRelativeResize="0"/>
          <p:nvPr/>
        </p:nvPicPr>
        <p:blipFill rotWithShape="1">
          <a:blip r:embed="rId3">
            <a:alphaModFix/>
          </a:blip>
          <a:srcRect/>
          <a:stretch/>
        </p:blipFill>
        <p:spPr>
          <a:xfrm>
            <a:off x="8540263" y="303213"/>
            <a:ext cx="208450" cy="208450"/>
          </a:xfrm>
          <a:prstGeom prst="rect">
            <a:avLst/>
          </a:prstGeom>
          <a:noFill/>
          <a:ln>
            <a:noFill/>
          </a:ln>
        </p:spPr>
      </p:pic>
      <p:sp>
        <p:nvSpPr>
          <p:cNvPr id="67" name="Google Shape;67;p9"/>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68" name="Google Shape;68;p9"/>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2800"/>
              <a:buNone/>
              <a:defRPr sz="3200"/>
            </a:lvl1pPr>
            <a:lvl2pPr lvl="1" algn="l" rtl="0">
              <a:lnSpc>
                <a:spcPct val="100000"/>
              </a:lnSpc>
              <a:spcBef>
                <a:spcPts val="0"/>
              </a:spcBef>
              <a:spcAft>
                <a:spcPts val="0"/>
              </a:spcAft>
              <a:buClr>
                <a:schemeClr val="dk1"/>
              </a:buClr>
              <a:buSzPts val="2800"/>
              <a:buNone/>
              <a:defRPr sz="3900">
                <a:solidFill>
                  <a:schemeClr val="dk1"/>
                </a:solidFill>
              </a:defRPr>
            </a:lvl2pPr>
            <a:lvl3pPr lvl="2" algn="l" rtl="0">
              <a:lnSpc>
                <a:spcPct val="100000"/>
              </a:lnSpc>
              <a:spcBef>
                <a:spcPts val="0"/>
              </a:spcBef>
              <a:spcAft>
                <a:spcPts val="0"/>
              </a:spcAft>
              <a:buClr>
                <a:schemeClr val="dk1"/>
              </a:buClr>
              <a:buSzPts val="2800"/>
              <a:buNone/>
              <a:defRPr sz="3900">
                <a:solidFill>
                  <a:schemeClr val="dk1"/>
                </a:solidFill>
              </a:defRPr>
            </a:lvl3pPr>
            <a:lvl4pPr lvl="3" algn="l" rtl="0">
              <a:lnSpc>
                <a:spcPct val="100000"/>
              </a:lnSpc>
              <a:spcBef>
                <a:spcPts val="0"/>
              </a:spcBef>
              <a:spcAft>
                <a:spcPts val="0"/>
              </a:spcAft>
              <a:buClr>
                <a:schemeClr val="dk1"/>
              </a:buClr>
              <a:buSzPts val="2800"/>
              <a:buNone/>
              <a:defRPr sz="3900">
                <a:solidFill>
                  <a:schemeClr val="dk1"/>
                </a:solidFill>
              </a:defRPr>
            </a:lvl4pPr>
            <a:lvl5pPr lvl="4" algn="l" rtl="0">
              <a:lnSpc>
                <a:spcPct val="100000"/>
              </a:lnSpc>
              <a:spcBef>
                <a:spcPts val="0"/>
              </a:spcBef>
              <a:spcAft>
                <a:spcPts val="0"/>
              </a:spcAft>
              <a:buClr>
                <a:schemeClr val="dk1"/>
              </a:buClr>
              <a:buSzPts val="2800"/>
              <a:buNone/>
              <a:defRPr sz="3900">
                <a:solidFill>
                  <a:schemeClr val="dk1"/>
                </a:solidFill>
              </a:defRPr>
            </a:lvl5pPr>
            <a:lvl6pPr lvl="5" algn="l" rtl="0">
              <a:lnSpc>
                <a:spcPct val="100000"/>
              </a:lnSpc>
              <a:spcBef>
                <a:spcPts val="0"/>
              </a:spcBef>
              <a:spcAft>
                <a:spcPts val="0"/>
              </a:spcAft>
              <a:buClr>
                <a:schemeClr val="dk1"/>
              </a:buClr>
              <a:buSzPts val="2800"/>
              <a:buNone/>
              <a:defRPr sz="3900">
                <a:solidFill>
                  <a:schemeClr val="dk1"/>
                </a:solidFill>
              </a:defRPr>
            </a:lvl6pPr>
            <a:lvl7pPr lvl="6" algn="l" rtl="0">
              <a:lnSpc>
                <a:spcPct val="100000"/>
              </a:lnSpc>
              <a:spcBef>
                <a:spcPts val="0"/>
              </a:spcBef>
              <a:spcAft>
                <a:spcPts val="0"/>
              </a:spcAft>
              <a:buClr>
                <a:schemeClr val="dk1"/>
              </a:buClr>
              <a:buSzPts val="2800"/>
              <a:buNone/>
              <a:defRPr sz="3900">
                <a:solidFill>
                  <a:schemeClr val="dk1"/>
                </a:solidFill>
              </a:defRPr>
            </a:lvl7pPr>
            <a:lvl8pPr lvl="7" algn="l" rtl="0">
              <a:lnSpc>
                <a:spcPct val="100000"/>
              </a:lnSpc>
              <a:spcBef>
                <a:spcPts val="0"/>
              </a:spcBef>
              <a:spcAft>
                <a:spcPts val="0"/>
              </a:spcAft>
              <a:buClr>
                <a:schemeClr val="dk1"/>
              </a:buClr>
              <a:buSzPts val="2800"/>
              <a:buNone/>
              <a:defRPr sz="3900">
                <a:solidFill>
                  <a:schemeClr val="dk1"/>
                </a:solidFill>
              </a:defRPr>
            </a:lvl8pPr>
            <a:lvl9pPr lvl="8" algn="l" rtl="0">
              <a:lnSpc>
                <a:spcPct val="100000"/>
              </a:lnSpc>
              <a:spcBef>
                <a:spcPts val="0"/>
              </a:spcBef>
              <a:spcAft>
                <a:spcPts val="0"/>
              </a:spcAft>
              <a:buClr>
                <a:schemeClr val="dk1"/>
              </a:buClr>
              <a:buSzPts val="2800"/>
              <a:buNone/>
              <a:defRPr sz="3900">
                <a:solidFill>
                  <a:schemeClr val="dk1"/>
                </a:solidFill>
              </a:defRPr>
            </a:lvl9pPr>
          </a:lstStyle>
          <a:p>
            <a:endParaRPr/>
          </a:p>
        </p:txBody>
      </p:sp>
      <p:sp>
        <p:nvSpPr>
          <p:cNvPr id="69" name="Google Shape;69;p9"/>
          <p:cNvSpPr txBox="1">
            <a:spLocks noGrp="1"/>
          </p:cNvSpPr>
          <p:nvPr>
            <p:ph type="subTitle" idx="1"/>
          </p:nvPr>
        </p:nvSpPr>
        <p:spPr>
          <a:xfrm>
            <a:off x="411700" y="1015525"/>
            <a:ext cx="8337000" cy="436200"/>
          </a:xfrm>
          <a:prstGeom prst="rect">
            <a:avLst/>
          </a:prstGeom>
          <a:noFill/>
          <a:ln>
            <a:noFill/>
          </a:ln>
        </p:spPr>
        <p:txBody>
          <a:bodyPr spcFirstLastPara="1" wrap="square" lIns="0" tIns="0" rIns="0" bIns="0" anchor="t" anchorCtr="0">
            <a:noAutofit/>
          </a:bodyPr>
          <a:lstStyle>
            <a:lvl1pPr lvl="0" algn="l" rtl="0">
              <a:lnSpc>
                <a:spcPct val="95000"/>
              </a:lnSpc>
              <a:spcBef>
                <a:spcPts val="0"/>
              </a:spcBef>
              <a:spcAft>
                <a:spcPts val="0"/>
              </a:spcAft>
              <a:buClr>
                <a:schemeClr val="dk1"/>
              </a:buClr>
              <a:buSzPts val="1400"/>
              <a:buFont typeface="Proxima Nova Semibold"/>
              <a:buNone/>
              <a:defRPr sz="1400" i="0">
                <a:solidFill>
                  <a:schemeClr val="dk1"/>
                </a:solidFill>
                <a:latin typeface="Proxima Nova Semibold"/>
                <a:ea typeface="Proxima Nova Semibold"/>
                <a:cs typeface="Proxima Nova Semibold"/>
                <a:sym typeface="Proxima Nova Semibold"/>
              </a:defRPr>
            </a:lvl1pPr>
            <a:lvl2pPr lvl="1"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2pPr>
            <a:lvl3pPr lvl="2"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3pPr>
            <a:lvl4pPr lvl="3"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4pPr>
            <a:lvl5pPr lvl="4"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5pPr>
            <a:lvl6pPr lvl="5"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6pPr>
            <a:lvl7pPr lvl="6"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7pPr>
            <a:lvl8pPr lvl="7"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8pPr>
            <a:lvl9pPr lvl="8" algn="l" rtl="0">
              <a:lnSpc>
                <a:spcPct val="95000"/>
              </a:lnSpc>
              <a:spcBef>
                <a:spcPts val="0"/>
              </a:spcBef>
              <a:spcAft>
                <a:spcPts val="0"/>
              </a:spcAft>
              <a:buClr>
                <a:schemeClr val="dk1"/>
              </a:buClr>
              <a:buSzPts val="1400"/>
              <a:buFont typeface="Proxima Nova Semibold"/>
              <a:buNone/>
              <a:defRPr sz="1400">
                <a:solidFill>
                  <a:schemeClr val="dk1"/>
                </a:solidFill>
                <a:latin typeface="Proxima Nova Semibold"/>
                <a:ea typeface="Proxima Nova Semibold"/>
                <a:cs typeface="Proxima Nova Semibold"/>
                <a:sym typeface="Proxima Nova Semibold"/>
              </a:defRPr>
            </a:lvl9pPr>
          </a:lstStyle>
          <a:p>
            <a:endParaRPr/>
          </a:p>
        </p:txBody>
      </p:sp>
      <p:sp>
        <p:nvSpPr>
          <p:cNvPr id="70" name="Google Shape;70;p9"/>
          <p:cNvSpPr txBox="1">
            <a:spLocks noGrp="1"/>
          </p:cNvSpPr>
          <p:nvPr>
            <p:ph type="body" idx="2"/>
          </p:nvPr>
        </p:nvSpPr>
        <p:spPr>
          <a:xfrm>
            <a:off x="411700" y="1516975"/>
            <a:ext cx="8337000" cy="3003600"/>
          </a:xfrm>
          <a:prstGeom prst="rect">
            <a:avLst/>
          </a:prstGeom>
        </p:spPr>
        <p:txBody>
          <a:bodyPr spcFirstLastPara="1" wrap="square" lIns="0" tIns="0" rIns="0" bIns="0" anchor="t" anchorCtr="0">
            <a:noAutofit/>
          </a:bodyPr>
          <a:lstStyle>
            <a:lvl1pPr marL="457200" lvl="0" indent="-304800" rtl="0">
              <a:spcBef>
                <a:spcPts val="0"/>
              </a:spcBef>
              <a:spcAft>
                <a:spcPts val="0"/>
              </a:spcAft>
              <a:buClr>
                <a:srgbClr val="1B1B1B"/>
              </a:buClr>
              <a:buSzPts val="1200"/>
              <a:buChar char="ᐩ"/>
              <a:defRPr>
                <a:solidFill>
                  <a:srgbClr val="1B1B1B"/>
                </a:solidFill>
              </a:defRPr>
            </a:lvl1pPr>
            <a:lvl2pPr marL="914400" lvl="1" indent="-304800" rtl="0">
              <a:spcBef>
                <a:spcPts val="0"/>
              </a:spcBef>
              <a:spcAft>
                <a:spcPts val="0"/>
              </a:spcAft>
              <a:buClr>
                <a:srgbClr val="1B1B1B"/>
              </a:buClr>
              <a:buSzPts val="1200"/>
              <a:buChar char="ᐩ"/>
              <a:defRPr>
                <a:solidFill>
                  <a:srgbClr val="1B1B1B"/>
                </a:solidFill>
              </a:defRPr>
            </a:lvl2pPr>
            <a:lvl3pPr marL="1371600" lvl="2" indent="-298450" rtl="0">
              <a:spcBef>
                <a:spcPts val="0"/>
              </a:spcBef>
              <a:spcAft>
                <a:spcPts val="0"/>
              </a:spcAft>
              <a:buClr>
                <a:srgbClr val="1B1B1B"/>
              </a:buClr>
              <a:buSzPts val="1100"/>
              <a:buChar char="ᐩ"/>
              <a:defRPr>
                <a:solidFill>
                  <a:srgbClr val="1B1B1B"/>
                </a:solidFill>
              </a:defRPr>
            </a:lvl3pPr>
            <a:lvl4pPr marL="1828800" lvl="3" indent="-298450" rtl="0">
              <a:spcBef>
                <a:spcPts val="0"/>
              </a:spcBef>
              <a:spcAft>
                <a:spcPts val="0"/>
              </a:spcAft>
              <a:buClr>
                <a:srgbClr val="1B1B1B"/>
              </a:buClr>
              <a:buSzPts val="1100"/>
              <a:buChar char="○"/>
              <a:defRPr>
                <a:solidFill>
                  <a:srgbClr val="1B1B1B"/>
                </a:solidFill>
              </a:defRPr>
            </a:lvl4pPr>
            <a:lvl5pPr marL="2286000" lvl="4" indent="-298450" rtl="0">
              <a:spcBef>
                <a:spcPts val="0"/>
              </a:spcBef>
              <a:spcAft>
                <a:spcPts val="0"/>
              </a:spcAft>
              <a:buClr>
                <a:srgbClr val="1B1B1B"/>
              </a:buClr>
              <a:buSzPts val="1100"/>
              <a:buChar char="○"/>
              <a:defRPr>
                <a:solidFill>
                  <a:srgbClr val="1B1B1B"/>
                </a:solidFill>
              </a:defRPr>
            </a:lvl5pPr>
            <a:lvl6pPr marL="2743200" lvl="5" indent="-298450" rtl="0">
              <a:spcBef>
                <a:spcPts val="0"/>
              </a:spcBef>
              <a:spcAft>
                <a:spcPts val="0"/>
              </a:spcAft>
              <a:buClr>
                <a:srgbClr val="1B1B1B"/>
              </a:buClr>
              <a:buSzPts val="1100"/>
              <a:buChar char="○"/>
              <a:defRPr>
                <a:solidFill>
                  <a:srgbClr val="1B1B1B"/>
                </a:solidFill>
              </a:defRPr>
            </a:lvl6pPr>
            <a:lvl7pPr marL="3200400" lvl="6" indent="-292100" rtl="0">
              <a:spcBef>
                <a:spcPts val="0"/>
              </a:spcBef>
              <a:spcAft>
                <a:spcPts val="0"/>
              </a:spcAft>
              <a:buClr>
                <a:srgbClr val="1B1B1B"/>
              </a:buClr>
              <a:buSzPts val="1000"/>
              <a:buChar char="○"/>
              <a:defRPr>
                <a:solidFill>
                  <a:srgbClr val="1B1B1B"/>
                </a:solidFill>
              </a:defRPr>
            </a:lvl7pPr>
            <a:lvl8pPr marL="3657600" lvl="7" indent="-285750" rtl="0">
              <a:spcBef>
                <a:spcPts val="0"/>
              </a:spcBef>
              <a:spcAft>
                <a:spcPts val="0"/>
              </a:spcAft>
              <a:buClr>
                <a:srgbClr val="1B1B1B"/>
              </a:buClr>
              <a:buSzPts val="900"/>
              <a:buChar char="○"/>
              <a:defRPr>
                <a:solidFill>
                  <a:srgbClr val="1B1B1B"/>
                </a:solidFill>
              </a:defRPr>
            </a:lvl8pPr>
            <a:lvl9pPr marL="4114800" lvl="8" indent="-273050" rtl="0">
              <a:spcBef>
                <a:spcPts val="0"/>
              </a:spcBef>
              <a:spcAft>
                <a:spcPts val="0"/>
              </a:spcAft>
              <a:buClr>
                <a:srgbClr val="1B1B1B"/>
              </a:buClr>
              <a:buSzPts val="700"/>
              <a:buChar char="○"/>
              <a:defRPr>
                <a:solidFill>
                  <a:srgbClr val="1B1B1B"/>
                </a:solidFill>
              </a:defRPr>
            </a:lvl9pPr>
          </a:lstStyle>
          <a:p>
            <a:endParaRPr/>
          </a:p>
        </p:txBody>
      </p:sp>
      <p:sp>
        <p:nvSpPr>
          <p:cNvPr id="71" name="Google Shape;71;p9"/>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956">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9 Two Columns">
  <p:cSld name="TWO_OBJECTS_WITH_TEXT_1_1">
    <p:spTree>
      <p:nvGrpSpPr>
        <p:cNvPr id="1" name="Shape 72"/>
        <p:cNvGrpSpPr/>
        <p:nvPr/>
      </p:nvGrpSpPr>
      <p:grpSpPr>
        <a:xfrm>
          <a:off x="0" y="0"/>
          <a:ext cx="0" cy="0"/>
          <a:chOff x="0" y="0"/>
          <a:chExt cx="0" cy="0"/>
        </a:xfrm>
      </p:grpSpPr>
      <p:sp>
        <p:nvSpPr>
          <p:cNvPr id="73" name="Google Shape;73;p10"/>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1pPr>
            <a:lvl2pPr marL="0" marR="0" lvl="1"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2pPr>
            <a:lvl3pPr marL="0" marR="0" lvl="2"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3pPr>
            <a:lvl4pPr marL="0" marR="0" lvl="3"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4pPr>
            <a:lvl5pPr marL="0" marR="0" lvl="4"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5pPr>
            <a:lvl6pPr marL="0" marR="0" lvl="5"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6pPr>
            <a:lvl7pPr marL="0" marR="0" lvl="6"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7pPr>
            <a:lvl8pPr marL="0" marR="0" lvl="7"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8pPr>
            <a:lvl9pPr marL="0" marR="0" lvl="8" indent="0" algn="r" rtl="0">
              <a:lnSpc>
                <a:spcPct val="100000"/>
              </a:lnSpc>
              <a:spcBef>
                <a:spcPts val="0"/>
              </a:spcBef>
              <a:spcAft>
                <a:spcPts val="0"/>
              </a:spcAft>
              <a:buClr>
                <a:srgbClr val="000000"/>
              </a:buClr>
              <a:buSzPts val="900"/>
              <a:buFont typeface="Arial"/>
              <a:buNone/>
              <a:defRPr sz="900" i="0" u="none" strike="noStrike" cap="none">
                <a:solidFill>
                  <a:schemeClr val="dk2"/>
                </a:solidFil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pic>
        <p:nvPicPr>
          <p:cNvPr id="74" name="Google Shape;74;p10"/>
          <p:cNvPicPr preferRelativeResize="0"/>
          <p:nvPr/>
        </p:nvPicPr>
        <p:blipFill rotWithShape="1">
          <a:blip r:embed="rId2">
            <a:alphaModFix/>
          </a:blip>
          <a:srcRect/>
          <a:stretch/>
        </p:blipFill>
        <p:spPr>
          <a:xfrm>
            <a:off x="8540263" y="303213"/>
            <a:ext cx="208450" cy="208450"/>
          </a:xfrm>
          <a:prstGeom prst="rect">
            <a:avLst/>
          </a:prstGeom>
          <a:noFill/>
          <a:ln>
            <a:noFill/>
          </a:ln>
        </p:spPr>
      </p:pic>
      <p:sp>
        <p:nvSpPr>
          <p:cNvPr id="75" name="Google Shape;75;p10"/>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SzPts val="2800"/>
              <a:buNone/>
              <a:defRPr sz="3200">
                <a:solidFill>
                  <a:schemeClr val="dk1"/>
                </a:solidFill>
              </a:defRPr>
            </a:lvl1pPr>
            <a:lvl2pPr lvl="1" algn="l" rtl="0">
              <a:lnSpc>
                <a:spcPct val="100000"/>
              </a:lnSpc>
              <a:spcBef>
                <a:spcPts val="0"/>
              </a:spcBef>
              <a:spcAft>
                <a:spcPts val="0"/>
              </a:spcAft>
              <a:buSzPts val="2800"/>
              <a:buNone/>
              <a:defRPr sz="3900">
                <a:solidFill>
                  <a:srgbClr val="FFFFFF"/>
                </a:solidFill>
              </a:defRPr>
            </a:lvl2pPr>
            <a:lvl3pPr lvl="2" algn="l" rtl="0">
              <a:lnSpc>
                <a:spcPct val="100000"/>
              </a:lnSpc>
              <a:spcBef>
                <a:spcPts val="0"/>
              </a:spcBef>
              <a:spcAft>
                <a:spcPts val="0"/>
              </a:spcAft>
              <a:buSzPts val="2800"/>
              <a:buNone/>
              <a:defRPr sz="3900">
                <a:solidFill>
                  <a:srgbClr val="FFFFFF"/>
                </a:solidFill>
              </a:defRPr>
            </a:lvl3pPr>
            <a:lvl4pPr lvl="3" algn="l" rtl="0">
              <a:lnSpc>
                <a:spcPct val="100000"/>
              </a:lnSpc>
              <a:spcBef>
                <a:spcPts val="0"/>
              </a:spcBef>
              <a:spcAft>
                <a:spcPts val="0"/>
              </a:spcAft>
              <a:buSzPts val="2800"/>
              <a:buNone/>
              <a:defRPr sz="3900">
                <a:solidFill>
                  <a:srgbClr val="FFFFFF"/>
                </a:solidFill>
              </a:defRPr>
            </a:lvl4pPr>
            <a:lvl5pPr lvl="4" algn="l" rtl="0">
              <a:lnSpc>
                <a:spcPct val="100000"/>
              </a:lnSpc>
              <a:spcBef>
                <a:spcPts val="0"/>
              </a:spcBef>
              <a:spcAft>
                <a:spcPts val="0"/>
              </a:spcAft>
              <a:buSzPts val="2800"/>
              <a:buNone/>
              <a:defRPr sz="3900">
                <a:solidFill>
                  <a:srgbClr val="FFFFFF"/>
                </a:solidFill>
              </a:defRPr>
            </a:lvl5pPr>
            <a:lvl6pPr lvl="5" algn="l" rtl="0">
              <a:lnSpc>
                <a:spcPct val="100000"/>
              </a:lnSpc>
              <a:spcBef>
                <a:spcPts val="0"/>
              </a:spcBef>
              <a:spcAft>
                <a:spcPts val="0"/>
              </a:spcAft>
              <a:buSzPts val="2800"/>
              <a:buNone/>
              <a:defRPr sz="3900">
                <a:solidFill>
                  <a:srgbClr val="FFFFFF"/>
                </a:solidFill>
              </a:defRPr>
            </a:lvl6pPr>
            <a:lvl7pPr lvl="6" algn="l" rtl="0">
              <a:lnSpc>
                <a:spcPct val="100000"/>
              </a:lnSpc>
              <a:spcBef>
                <a:spcPts val="0"/>
              </a:spcBef>
              <a:spcAft>
                <a:spcPts val="0"/>
              </a:spcAft>
              <a:buSzPts val="2800"/>
              <a:buNone/>
              <a:defRPr sz="3900">
                <a:solidFill>
                  <a:srgbClr val="FFFFFF"/>
                </a:solidFill>
              </a:defRPr>
            </a:lvl7pPr>
            <a:lvl8pPr lvl="7" algn="l" rtl="0">
              <a:lnSpc>
                <a:spcPct val="100000"/>
              </a:lnSpc>
              <a:spcBef>
                <a:spcPts val="0"/>
              </a:spcBef>
              <a:spcAft>
                <a:spcPts val="0"/>
              </a:spcAft>
              <a:buSzPts val="2800"/>
              <a:buNone/>
              <a:defRPr sz="3900">
                <a:solidFill>
                  <a:srgbClr val="FFFFFF"/>
                </a:solidFill>
              </a:defRPr>
            </a:lvl8pPr>
            <a:lvl9pPr lvl="8" algn="l" rtl="0">
              <a:lnSpc>
                <a:spcPct val="100000"/>
              </a:lnSpc>
              <a:spcBef>
                <a:spcPts val="0"/>
              </a:spcBef>
              <a:spcAft>
                <a:spcPts val="0"/>
              </a:spcAft>
              <a:buSzPts val="2800"/>
              <a:buNone/>
              <a:defRPr sz="3900">
                <a:solidFill>
                  <a:srgbClr val="FFFFFF"/>
                </a:solidFill>
              </a:defRPr>
            </a:lvl9pPr>
          </a:lstStyle>
          <a:p>
            <a:endParaRPr/>
          </a:p>
        </p:txBody>
      </p:sp>
      <p:sp>
        <p:nvSpPr>
          <p:cNvPr id="76" name="Google Shape;76;p10"/>
          <p:cNvSpPr txBox="1">
            <a:spLocks noGrp="1"/>
          </p:cNvSpPr>
          <p:nvPr>
            <p:ph type="body" idx="1"/>
          </p:nvPr>
        </p:nvSpPr>
        <p:spPr>
          <a:xfrm>
            <a:off x="411800" y="1015525"/>
            <a:ext cx="3942600" cy="3751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77" name="Google Shape;77;p10"/>
          <p:cNvSpPr txBox="1">
            <a:spLocks noGrp="1"/>
          </p:cNvSpPr>
          <p:nvPr>
            <p:ph type="body" idx="2"/>
          </p:nvPr>
        </p:nvSpPr>
        <p:spPr>
          <a:xfrm>
            <a:off x="4789825" y="1015575"/>
            <a:ext cx="3942600" cy="3751800"/>
          </a:xfrm>
          <a:prstGeom prst="rect">
            <a:avLst/>
          </a:prstGeom>
        </p:spPr>
        <p:txBody>
          <a:bodyPr spcFirstLastPara="1" wrap="square" lIns="0" tIns="0" rIns="0" bIns="0" anchor="t" anchorCtr="0">
            <a:noAutofit/>
          </a:bodyPr>
          <a:lstStyle>
            <a:lvl1pPr marL="457200" lvl="0" indent="-304800" rtl="0">
              <a:spcBef>
                <a:spcPts val="0"/>
              </a:spcBef>
              <a:spcAft>
                <a:spcPts val="0"/>
              </a:spcAft>
              <a:buSzPts val="1200"/>
              <a:buChar char="ᐩ"/>
              <a:defRPr/>
            </a:lvl1pPr>
            <a:lvl2pPr marL="914400" lvl="1" indent="-304800" rtl="0">
              <a:spcBef>
                <a:spcPts val="0"/>
              </a:spcBef>
              <a:spcAft>
                <a:spcPts val="0"/>
              </a:spcAft>
              <a:buSzPts val="1200"/>
              <a:buChar char="ᐩ"/>
              <a:defRPr/>
            </a:lvl2pPr>
            <a:lvl3pPr marL="1371600" lvl="2" indent="-298450" rtl="0">
              <a:spcBef>
                <a:spcPts val="0"/>
              </a:spcBef>
              <a:spcAft>
                <a:spcPts val="0"/>
              </a:spcAft>
              <a:buSzPts val="1100"/>
              <a:buChar char="ᐩ"/>
              <a:defRPr/>
            </a:lvl3pPr>
            <a:lvl4pPr marL="1828800" lvl="3" indent="-298450" rtl="0">
              <a:spcBef>
                <a:spcPts val="0"/>
              </a:spcBef>
              <a:spcAft>
                <a:spcPts val="0"/>
              </a:spcAft>
              <a:buSzPts val="1100"/>
              <a:buChar char="○"/>
              <a:defRPr/>
            </a:lvl4pPr>
            <a:lvl5pPr marL="2286000" lvl="4" indent="-298450" rtl="0">
              <a:spcBef>
                <a:spcPts val="0"/>
              </a:spcBef>
              <a:spcAft>
                <a:spcPts val="0"/>
              </a:spcAft>
              <a:buSzPts val="1100"/>
              <a:buChar char="○"/>
              <a:defRPr/>
            </a:lvl5pPr>
            <a:lvl6pPr marL="2743200" lvl="5" indent="-298450" rtl="0">
              <a:spcBef>
                <a:spcPts val="0"/>
              </a:spcBef>
              <a:spcAft>
                <a:spcPts val="0"/>
              </a:spcAft>
              <a:buSzPts val="1100"/>
              <a:buChar char="○"/>
              <a:defRPr/>
            </a:lvl6pPr>
            <a:lvl7pPr marL="3200400" lvl="6" indent="-292100" rtl="0">
              <a:spcBef>
                <a:spcPts val="0"/>
              </a:spcBef>
              <a:spcAft>
                <a:spcPts val="0"/>
              </a:spcAft>
              <a:buClr>
                <a:srgbClr val="FFFFFF"/>
              </a:buClr>
              <a:buSzPts val="1000"/>
              <a:buChar char="○"/>
              <a:defRPr>
                <a:solidFill>
                  <a:srgbClr val="FFFFFF"/>
                </a:solidFill>
              </a:defRPr>
            </a:lvl7pPr>
            <a:lvl8pPr marL="3657600" lvl="7" indent="-285750" rtl="0">
              <a:spcBef>
                <a:spcPts val="0"/>
              </a:spcBef>
              <a:spcAft>
                <a:spcPts val="0"/>
              </a:spcAft>
              <a:buClr>
                <a:srgbClr val="FFFFFF"/>
              </a:buClr>
              <a:buSzPts val="900"/>
              <a:buChar char="○"/>
              <a:defRPr>
                <a:solidFill>
                  <a:srgbClr val="FFFFFF"/>
                </a:solidFill>
              </a:defRPr>
            </a:lvl8pPr>
            <a:lvl9pPr marL="4114800" lvl="8" indent="-273050" rtl="0">
              <a:spcBef>
                <a:spcPts val="0"/>
              </a:spcBef>
              <a:spcAft>
                <a:spcPts val="0"/>
              </a:spcAft>
              <a:buClr>
                <a:srgbClr val="FFFFFF"/>
              </a:buClr>
              <a:buSzPts val="700"/>
              <a:buChar char="○"/>
              <a:defRPr>
                <a:solidFill>
                  <a:srgbClr val="FFFFFF"/>
                </a:solidFill>
              </a:defRPr>
            </a:lvl9pPr>
          </a:lstStyle>
          <a:p>
            <a:endParaRPr/>
          </a:p>
        </p:txBody>
      </p:sp>
      <p:sp>
        <p:nvSpPr>
          <p:cNvPr id="78" name="Google Shape;78;p10"/>
          <p:cNvSpPr txBox="1"/>
          <p:nvPr/>
        </p:nvSpPr>
        <p:spPr>
          <a:xfrm>
            <a:off x="411699" y="4891537"/>
            <a:ext cx="1478400" cy="1104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600"/>
              <a:buFont typeface="Arial"/>
              <a:buNone/>
            </a:pPr>
            <a:r>
              <a:rPr lang="en" sz="700" i="0" u="none" strike="noStrike" cap="none">
                <a:solidFill>
                  <a:srgbClr val="666666"/>
                </a:solidFill>
                <a:latin typeface="Proxima Nova"/>
                <a:ea typeface="Proxima Nova"/>
                <a:cs typeface="Proxima Nova"/>
                <a:sym typeface="Proxima Nova"/>
              </a:rPr>
              <a:t>PROPRIETARY &amp; CONFIDENTIAL</a:t>
            </a:r>
            <a:endParaRPr sz="700" i="0" u="none" strike="noStrike" cap="none">
              <a:solidFill>
                <a:srgbClr val="666666"/>
              </a:solidFill>
              <a:latin typeface="Proxima Nova"/>
              <a:ea typeface="Proxima Nova"/>
              <a:cs typeface="Proxima Nova"/>
              <a:sym typeface="Proxima Nova"/>
            </a:endParaRPr>
          </a:p>
        </p:txBody>
      </p:sp>
    </p:spTree>
  </p:cSld>
  <p:clrMapOvr>
    <a:masterClrMapping/>
  </p:clrMapOvr>
  <p:extLst>
    <p:ext uri="{DCECCB84-F9BA-43D5-87BE-67443E8EF086}">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743">
          <p15:clr>
            <a:srgbClr val="FBAE40"/>
          </p15:clr>
        </p15:guide>
        <p15:guide id="2" pos="301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6" Type="http://schemas.openxmlformats.org/officeDocument/2006/relationships/theme" Target="../theme/theme2.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slideLayout" Target="../slideLayouts/slideLayout58.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theme" Target="../theme/theme3.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200013" y="4877442"/>
            <a:ext cx="548700" cy="1539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7" name="Google Shape;7;p1"/>
          <p:cNvSpPr txBox="1">
            <a:spLocks noGrp="1"/>
          </p:cNvSpPr>
          <p:nvPr>
            <p:ph type="body" idx="1"/>
          </p:nvPr>
        </p:nvSpPr>
        <p:spPr>
          <a:xfrm>
            <a:off x="411700" y="1015525"/>
            <a:ext cx="8355300" cy="3751800"/>
          </a:xfrm>
          <a:prstGeom prst="rect">
            <a:avLst/>
          </a:prstGeom>
          <a:noFill/>
          <a:ln>
            <a:noFill/>
          </a:ln>
        </p:spPr>
        <p:txBody>
          <a:bodyPr spcFirstLastPara="1" wrap="square" lIns="0" tIns="0" rIns="0" bIns="0" anchor="t" anchorCtr="0">
            <a:noAutofit/>
          </a:bodyPr>
          <a:lstStyle>
            <a:lvl1pPr marL="457200" lvl="0" indent="-304800">
              <a:spcBef>
                <a:spcPts val="0"/>
              </a:spcBef>
              <a:spcAft>
                <a:spcPts val="0"/>
              </a:spcAft>
              <a:buSzPts val="1200"/>
              <a:buFont typeface="Proxima Nova"/>
              <a:buChar char="ᐩ"/>
              <a:defRPr sz="1200">
                <a:latin typeface="Proxima Nova"/>
                <a:ea typeface="Proxima Nova"/>
                <a:cs typeface="Proxima Nova"/>
                <a:sym typeface="Proxima Nova"/>
              </a:defRPr>
            </a:lvl1pPr>
            <a:lvl2pPr marL="914400" lvl="1" indent="-304800">
              <a:spcBef>
                <a:spcPts val="0"/>
              </a:spcBef>
              <a:spcAft>
                <a:spcPts val="0"/>
              </a:spcAft>
              <a:buSzPts val="1200"/>
              <a:buFont typeface="Proxima Nova"/>
              <a:buChar char="ᐩ"/>
              <a:defRPr sz="1200">
                <a:latin typeface="Proxima Nova"/>
                <a:ea typeface="Proxima Nova"/>
                <a:cs typeface="Proxima Nova"/>
                <a:sym typeface="Proxima Nova"/>
              </a:defRPr>
            </a:lvl2pPr>
            <a:lvl3pPr marL="1371600" lvl="2" indent="-298450">
              <a:spcBef>
                <a:spcPts val="0"/>
              </a:spcBef>
              <a:spcAft>
                <a:spcPts val="0"/>
              </a:spcAft>
              <a:buSzPts val="1100"/>
              <a:buFont typeface="Proxima Nova"/>
              <a:buChar char="ᐩ"/>
              <a:defRPr sz="1100">
                <a:latin typeface="Proxima Nova"/>
                <a:ea typeface="Proxima Nova"/>
                <a:cs typeface="Proxima Nova"/>
                <a:sym typeface="Proxima Nova"/>
              </a:defRPr>
            </a:lvl3pPr>
            <a:lvl4pPr marL="1828800" lvl="3" indent="-298450">
              <a:spcBef>
                <a:spcPts val="0"/>
              </a:spcBef>
              <a:spcAft>
                <a:spcPts val="0"/>
              </a:spcAft>
              <a:buSzPts val="1100"/>
              <a:buFont typeface="Proxima Nova"/>
              <a:buChar char="○"/>
              <a:defRPr sz="1100">
                <a:latin typeface="Proxima Nova"/>
                <a:ea typeface="Proxima Nova"/>
                <a:cs typeface="Proxima Nova"/>
                <a:sym typeface="Proxima Nova"/>
              </a:defRPr>
            </a:lvl4pPr>
            <a:lvl5pPr marL="2286000" lvl="4" indent="-298450">
              <a:spcBef>
                <a:spcPts val="0"/>
              </a:spcBef>
              <a:spcAft>
                <a:spcPts val="0"/>
              </a:spcAft>
              <a:buSzPts val="1100"/>
              <a:buFont typeface="Proxima Nova"/>
              <a:buChar char="○"/>
              <a:defRPr sz="1100">
                <a:latin typeface="Proxima Nova"/>
                <a:ea typeface="Proxima Nova"/>
                <a:cs typeface="Proxima Nova"/>
                <a:sym typeface="Proxima Nova"/>
              </a:defRPr>
            </a:lvl5pPr>
            <a:lvl6pPr marL="2743200" lvl="5" indent="-298450">
              <a:spcBef>
                <a:spcPts val="0"/>
              </a:spcBef>
              <a:spcAft>
                <a:spcPts val="0"/>
              </a:spcAft>
              <a:buSzPts val="1100"/>
              <a:buFont typeface="Proxima Nova"/>
              <a:buChar char="○"/>
              <a:defRPr sz="1100">
                <a:latin typeface="Proxima Nova"/>
                <a:ea typeface="Proxima Nova"/>
                <a:cs typeface="Proxima Nova"/>
                <a:sym typeface="Proxima Nova"/>
              </a:defRPr>
            </a:lvl6pPr>
            <a:lvl7pPr marL="3200400" lvl="6" indent="-292100">
              <a:spcBef>
                <a:spcPts val="0"/>
              </a:spcBef>
              <a:spcAft>
                <a:spcPts val="0"/>
              </a:spcAft>
              <a:buClr>
                <a:srgbClr val="FFFFFF"/>
              </a:buClr>
              <a:buSzPts val="1000"/>
              <a:buFont typeface="Proxima Nova"/>
              <a:buChar char="○"/>
              <a:defRPr sz="1000">
                <a:solidFill>
                  <a:srgbClr val="FFFFFF"/>
                </a:solidFill>
                <a:latin typeface="Proxima Nova"/>
                <a:ea typeface="Proxima Nova"/>
                <a:cs typeface="Proxima Nova"/>
                <a:sym typeface="Proxima Nova"/>
              </a:defRPr>
            </a:lvl7pPr>
            <a:lvl8pPr marL="3657600" lvl="7" indent="-28575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73050">
              <a:spcBef>
                <a:spcPts val="0"/>
              </a:spcBef>
              <a:spcAft>
                <a:spcPts val="0"/>
              </a:spcAft>
              <a:buClr>
                <a:srgbClr val="FFFFFF"/>
              </a:buClr>
              <a:buSzPts val="700"/>
              <a:buFont typeface="Proxima Nova"/>
              <a:buChar char="○"/>
              <a:defRPr sz="700">
                <a:solidFill>
                  <a:srgbClr val="FFFFFF"/>
                </a:solidFill>
                <a:latin typeface="Proxima Nova"/>
                <a:ea typeface="Proxima Nova"/>
                <a:cs typeface="Proxima Nova"/>
                <a:sym typeface="Proxima Nova"/>
              </a:defRPr>
            </a:lvl9pPr>
          </a:lstStyle>
          <a:p>
            <a:endParaRPr/>
          </a:p>
        </p:txBody>
      </p:sp>
      <p:sp>
        <p:nvSpPr>
          <p:cNvPr id="8" name="Google Shape;8;p1"/>
          <p:cNvSpPr txBox="1">
            <a:spLocks noGrp="1"/>
          </p:cNvSpPr>
          <p:nvPr>
            <p:ph type="title"/>
          </p:nvPr>
        </p:nvSpPr>
        <p:spPr>
          <a:xfrm>
            <a:off x="411600" y="303225"/>
            <a:ext cx="7726500" cy="7122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59">
          <p15:clr>
            <a:srgbClr val="F26B43"/>
          </p15:clr>
        </p15:guide>
        <p15:guide id="2" pos="5511">
          <p15:clr>
            <a:srgbClr val="F26B43"/>
          </p15:clr>
        </p15:guide>
        <p15:guide id="3" orient="horz" pos="191">
          <p15:clr>
            <a:srgbClr val="F26B43"/>
          </p15:clr>
        </p15:guide>
        <p15:guide id="4" orient="horz" pos="3003">
          <p15:clr>
            <a:srgbClr val="F26B43"/>
          </p15:clr>
        </p15:guide>
        <p15:guide id="5" orient="horz" pos="640">
          <p15:clr>
            <a:srgbClr val="EA4335"/>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187"/>
        <p:cNvGrpSpPr/>
        <p:nvPr/>
      </p:nvGrpSpPr>
      <p:grpSpPr>
        <a:xfrm>
          <a:off x="0" y="0"/>
          <a:ext cx="0" cy="0"/>
          <a:chOff x="0" y="0"/>
          <a:chExt cx="0" cy="0"/>
        </a:xfrm>
      </p:grpSpPr>
      <p:sp>
        <p:nvSpPr>
          <p:cNvPr id="188" name="Google Shape;188;p24"/>
          <p:cNvSpPr txBox="1">
            <a:spLocks noGrp="1"/>
          </p:cNvSpPr>
          <p:nvPr>
            <p:ph type="sldNum" idx="12"/>
          </p:nvPr>
        </p:nvSpPr>
        <p:spPr>
          <a:xfrm>
            <a:off x="8200013" y="4877442"/>
            <a:ext cx="548700" cy="1539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1000" b="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1000" b="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1000" b="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1000" b="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1000" b="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1000" b="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1000" b="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1000" b="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1000" b="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189" name="Google Shape;189;p24"/>
          <p:cNvSpPr txBox="1">
            <a:spLocks noGrp="1"/>
          </p:cNvSpPr>
          <p:nvPr>
            <p:ph type="body" idx="1"/>
          </p:nvPr>
        </p:nvSpPr>
        <p:spPr>
          <a:xfrm>
            <a:off x="411700" y="1015525"/>
            <a:ext cx="8355300" cy="3751800"/>
          </a:xfrm>
          <a:prstGeom prst="rect">
            <a:avLst/>
          </a:prstGeom>
          <a:noFill/>
          <a:ln>
            <a:noFill/>
          </a:ln>
        </p:spPr>
        <p:txBody>
          <a:bodyPr spcFirstLastPara="1" wrap="square" lIns="0" tIns="0" rIns="0" bIns="0" anchor="t" anchorCtr="0">
            <a:noAutofit/>
          </a:bodyPr>
          <a:lstStyle>
            <a:lvl1pPr marL="457200" marR="0" lvl="0" indent="-304800" algn="l" rtl="0">
              <a:lnSpc>
                <a:spcPct val="100000"/>
              </a:lnSpc>
              <a:spcBef>
                <a:spcPts val="0"/>
              </a:spcBef>
              <a:spcAft>
                <a:spcPts val="0"/>
              </a:spcAft>
              <a:buClr>
                <a:srgbClr val="000000"/>
              </a:buClr>
              <a:buSzPts val="1200"/>
              <a:buFont typeface="Proxima Nova"/>
              <a:buChar char="ᐩ"/>
              <a:defRPr sz="1200" b="0" i="0" u="none" strike="noStrike" cap="none">
                <a:solidFill>
                  <a:srgbClr val="000000"/>
                </a:solidFill>
                <a:latin typeface="Proxima Nova"/>
                <a:ea typeface="Proxima Nova"/>
                <a:cs typeface="Proxima Nova"/>
                <a:sym typeface="Proxima Nova"/>
              </a:defRPr>
            </a:lvl1pPr>
            <a:lvl2pPr marL="914400" marR="0" lvl="1" indent="-304800" algn="l" rtl="0">
              <a:lnSpc>
                <a:spcPct val="100000"/>
              </a:lnSpc>
              <a:spcBef>
                <a:spcPts val="0"/>
              </a:spcBef>
              <a:spcAft>
                <a:spcPts val="0"/>
              </a:spcAft>
              <a:buClr>
                <a:srgbClr val="000000"/>
              </a:buClr>
              <a:buSzPts val="1200"/>
              <a:buFont typeface="Proxima Nova"/>
              <a:buChar char="ᐩ"/>
              <a:defRPr sz="1200" b="0" i="0" u="none" strike="noStrike" cap="none">
                <a:solidFill>
                  <a:srgbClr val="000000"/>
                </a:solidFill>
                <a:latin typeface="Proxima Nova"/>
                <a:ea typeface="Proxima Nova"/>
                <a:cs typeface="Proxima Nova"/>
                <a:sym typeface="Proxima Nova"/>
              </a:defRPr>
            </a:lvl2pPr>
            <a:lvl3pPr marL="1371600" marR="0" lvl="2" indent="-298450" algn="l" rtl="0">
              <a:lnSpc>
                <a:spcPct val="100000"/>
              </a:lnSpc>
              <a:spcBef>
                <a:spcPts val="0"/>
              </a:spcBef>
              <a:spcAft>
                <a:spcPts val="0"/>
              </a:spcAft>
              <a:buClr>
                <a:srgbClr val="000000"/>
              </a:buClr>
              <a:buSzPts val="1100"/>
              <a:buFont typeface="Proxima Nova"/>
              <a:buChar char="ᐩ"/>
              <a:defRPr sz="1100" b="0" i="0" u="none" strike="noStrike" cap="none">
                <a:solidFill>
                  <a:srgbClr val="000000"/>
                </a:solidFill>
                <a:latin typeface="Proxima Nova"/>
                <a:ea typeface="Proxima Nova"/>
                <a:cs typeface="Proxima Nova"/>
                <a:sym typeface="Proxima Nova"/>
              </a:defRPr>
            </a:lvl3pPr>
            <a:lvl4pPr marL="1828800" marR="0" lvl="3" indent="-298450" algn="l" rtl="0">
              <a:lnSpc>
                <a:spcPct val="100000"/>
              </a:lnSpc>
              <a:spcBef>
                <a:spcPts val="0"/>
              </a:spcBef>
              <a:spcAft>
                <a:spcPts val="0"/>
              </a:spcAft>
              <a:buClr>
                <a:srgbClr val="000000"/>
              </a:buClr>
              <a:buSzPts val="1100"/>
              <a:buFont typeface="Proxima Nova"/>
              <a:buChar char="○"/>
              <a:defRPr sz="1100" b="0" i="0" u="none" strike="noStrike" cap="none">
                <a:solidFill>
                  <a:srgbClr val="000000"/>
                </a:solidFill>
                <a:latin typeface="Proxima Nova"/>
                <a:ea typeface="Proxima Nova"/>
                <a:cs typeface="Proxima Nova"/>
                <a:sym typeface="Proxima Nova"/>
              </a:defRPr>
            </a:lvl4pPr>
            <a:lvl5pPr marL="2286000" marR="0" lvl="4" indent="-298450" algn="l" rtl="0">
              <a:lnSpc>
                <a:spcPct val="100000"/>
              </a:lnSpc>
              <a:spcBef>
                <a:spcPts val="0"/>
              </a:spcBef>
              <a:spcAft>
                <a:spcPts val="0"/>
              </a:spcAft>
              <a:buClr>
                <a:srgbClr val="000000"/>
              </a:buClr>
              <a:buSzPts val="1100"/>
              <a:buFont typeface="Proxima Nova"/>
              <a:buChar char="○"/>
              <a:defRPr sz="1100" b="0" i="0" u="none" strike="noStrike" cap="none">
                <a:solidFill>
                  <a:srgbClr val="000000"/>
                </a:solidFill>
                <a:latin typeface="Proxima Nova"/>
                <a:ea typeface="Proxima Nova"/>
                <a:cs typeface="Proxima Nova"/>
                <a:sym typeface="Proxima Nova"/>
              </a:defRPr>
            </a:lvl5pPr>
            <a:lvl6pPr marL="2743200" marR="0" lvl="5" indent="-298450" algn="l" rtl="0">
              <a:lnSpc>
                <a:spcPct val="100000"/>
              </a:lnSpc>
              <a:spcBef>
                <a:spcPts val="0"/>
              </a:spcBef>
              <a:spcAft>
                <a:spcPts val="0"/>
              </a:spcAft>
              <a:buClr>
                <a:srgbClr val="000000"/>
              </a:buClr>
              <a:buSzPts val="1100"/>
              <a:buFont typeface="Proxima Nova"/>
              <a:buChar char="○"/>
              <a:defRPr sz="1100" b="0" i="0" u="none" strike="noStrike" cap="none">
                <a:solidFill>
                  <a:srgbClr val="000000"/>
                </a:solidFill>
                <a:latin typeface="Proxima Nova"/>
                <a:ea typeface="Proxima Nova"/>
                <a:cs typeface="Proxima Nova"/>
                <a:sym typeface="Proxima Nova"/>
              </a:defRPr>
            </a:lvl6pPr>
            <a:lvl7pPr marL="3200400" marR="0" lvl="6" indent="-292100" algn="l" rtl="0">
              <a:lnSpc>
                <a:spcPct val="100000"/>
              </a:lnSpc>
              <a:spcBef>
                <a:spcPts val="0"/>
              </a:spcBef>
              <a:spcAft>
                <a:spcPts val="0"/>
              </a:spcAft>
              <a:buClr>
                <a:srgbClr val="FFFFFF"/>
              </a:buClr>
              <a:buSzPts val="1000"/>
              <a:buFont typeface="Proxima Nova"/>
              <a:buChar char="○"/>
              <a:defRPr sz="1000" b="0" i="0" u="none" strike="noStrike" cap="none">
                <a:solidFill>
                  <a:srgbClr val="FFFFFF"/>
                </a:solidFill>
                <a:latin typeface="Proxima Nova"/>
                <a:ea typeface="Proxima Nova"/>
                <a:cs typeface="Proxima Nova"/>
                <a:sym typeface="Proxima Nova"/>
              </a:defRPr>
            </a:lvl7pPr>
            <a:lvl8pPr marL="3657600" marR="0" lvl="7" indent="-285750" algn="l" rtl="0">
              <a:lnSpc>
                <a:spcPct val="100000"/>
              </a:lnSpc>
              <a:spcBef>
                <a:spcPts val="0"/>
              </a:spcBef>
              <a:spcAft>
                <a:spcPts val="0"/>
              </a:spcAft>
              <a:buClr>
                <a:srgbClr val="FFFFFF"/>
              </a:buClr>
              <a:buSzPts val="900"/>
              <a:buFont typeface="Proxima Nova"/>
              <a:buChar char="○"/>
              <a:defRPr sz="900" b="0" i="0" u="none" strike="noStrike" cap="none">
                <a:solidFill>
                  <a:srgbClr val="FFFFFF"/>
                </a:solidFill>
                <a:latin typeface="Proxima Nova"/>
                <a:ea typeface="Proxima Nova"/>
                <a:cs typeface="Proxima Nova"/>
                <a:sym typeface="Proxima Nova"/>
              </a:defRPr>
            </a:lvl8pPr>
            <a:lvl9pPr marL="4114800" marR="0" lvl="8" indent="-273050" algn="l" rtl="0">
              <a:lnSpc>
                <a:spcPct val="100000"/>
              </a:lnSpc>
              <a:spcBef>
                <a:spcPts val="0"/>
              </a:spcBef>
              <a:spcAft>
                <a:spcPts val="0"/>
              </a:spcAft>
              <a:buClr>
                <a:srgbClr val="FFFFFF"/>
              </a:buClr>
              <a:buSzPts val="700"/>
              <a:buFont typeface="Proxima Nova"/>
              <a:buChar char="○"/>
              <a:defRPr sz="700" b="0" i="0" u="none" strike="noStrike" cap="none">
                <a:solidFill>
                  <a:srgbClr val="FFFFFF"/>
                </a:solidFill>
                <a:latin typeface="Proxima Nova"/>
                <a:ea typeface="Proxima Nova"/>
                <a:cs typeface="Proxima Nova"/>
                <a:sym typeface="Proxima Nova"/>
              </a:defRPr>
            </a:lvl9pPr>
          </a:lstStyle>
          <a:p>
            <a:endParaRPr/>
          </a:p>
        </p:txBody>
      </p:sp>
      <p:sp>
        <p:nvSpPr>
          <p:cNvPr id="190" name="Google Shape;190;p24"/>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marR="0" lvl="0"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3200"/>
              <a:buFont typeface="Oswald"/>
              <a:buNone/>
              <a:defRPr sz="3200" b="1" i="0" u="none" strike="noStrike" cap="none">
                <a:solidFill>
                  <a:schemeClr val="dk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59">
          <p15:clr>
            <a:srgbClr val="F26B43"/>
          </p15:clr>
        </p15:guide>
        <p15:guide id="2" pos="5511">
          <p15:clr>
            <a:srgbClr val="F26B43"/>
          </p15:clr>
        </p15:guide>
        <p15:guide id="3" orient="horz" pos="191">
          <p15:clr>
            <a:srgbClr val="F26B43"/>
          </p15:clr>
        </p15:guide>
        <p15:guide id="4" orient="horz" pos="3003">
          <p15:clr>
            <a:srgbClr val="F26B43"/>
          </p15:clr>
        </p15:guide>
        <p15:guide id="5" orient="horz" pos="640">
          <p15:clr>
            <a:srgbClr val="EA4335"/>
          </p15:clr>
        </p15:guide>
        <p15:guide id="6" orient="horz" pos="956">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317"/>
        <p:cNvGrpSpPr/>
        <p:nvPr/>
      </p:nvGrpSpPr>
      <p:grpSpPr>
        <a:xfrm>
          <a:off x="0" y="0"/>
          <a:ext cx="0" cy="0"/>
          <a:chOff x="0" y="0"/>
          <a:chExt cx="0" cy="0"/>
        </a:xfrm>
      </p:grpSpPr>
      <p:sp>
        <p:nvSpPr>
          <p:cNvPr id="318" name="Google Shape;318;p40"/>
          <p:cNvSpPr txBox="1">
            <a:spLocks noGrp="1"/>
          </p:cNvSpPr>
          <p:nvPr>
            <p:ph type="sldNum" idx="12"/>
          </p:nvPr>
        </p:nvSpPr>
        <p:spPr>
          <a:xfrm>
            <a:off x="8200013" y="4877442"/>
            <a:ext cx="548700" cy="153900"/>
          </a:xfrm>
          <a:prstGeom prst="rect">
            <a:avLst/>
          </a:prstGeom>
          <a:noFill/>
          <a:ln>
            <a:noFill/>
          </a:ln>
        </p:spPr>
        <p:txBody>
          <a:bodyPr spcFirstLastPara="1" wrap="square" lIns="0" tIns="0" rIns="0" bIns="0" anchor="ctr" anchorCtr="0">
            <a:spAutoFit/>
          </a:bodyPr>
          <a:lstStyle>
            <a:lvl1pPr marL="0" marR="0" lvl="0"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1pPr>
            <a:lvl2pPr marL="0" marR="0" lvl="1"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2pPr>
            <a:lvl3pPr marL="0" marR="0" lvl="2"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3pPr>
            <a:lvl4pPr marL="0" marR="0" lvl="3"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4pPr>
            <a:lvl5pPr marL="0" marR="0" lvl="4"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5pPr>
            <a:lvl6pPr marL="0" marR="0" lvl="5"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6pPr>
            <a:lvl7pPr marL="0" marR="0" lvl="6"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7pPr>
            <a:lvl8pPr marL="0" marR="0" lvl="7"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8pPr>
            <a:lvl9pPr marL="0" marR="0" lvl="8" indent="0" algn="r" rtl="0">
              <a:lnSpc>
                <a:spcPct val="100000"/>
              </a:lnSpc>
              <a:spcBef>
                <a:spcPts val="0"/>
              </a:spcBef>
              <a:spcAft>
                <a:spcPts val="0"/>
              </a:spcAft>
              <a:buClr>
                <a:srgbClr val="000000"/>
              </a:buClr>
              <a:buSzPts val="900"/>
              <a:buFont typeface="Arial"/>
              <a:buNone/>
              <a:defRPr sz="1000" i="0" u="none" strike="noStrike" cap="none">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
        <p:nvSpPr>
          <p:cNvPr id="319" name="Google Shape;319;p40"/>
          <p:cNvSpPr txBox="1">
            <a:spLocks noGrp="1"/>
          </p:cNvSpPr>
          <p:nvPr>
            <p:ph type="body" idx="1"/>
          </p:nvPr>
        </p:nvSpPr>
        <p:spPr>
          <a:xfrm>
            <a:off x="411700" y="1015525"/>
            <a:ext cx="8355300" cy="3751800"/>
          </a:xfrm>
          <a:prstGeom prst="rect">
            <a:avLst/>
          </a:prstGeom>
          <a:noFill/>
          <a:ln>
            <a:noFill/>
          </a:ln>
        </p:spPr>
        <p:txBody>
          <a:bodyPr spcFirstLastPara="1" wrap="square" lIns="0" tIns="0" rIns="0" bIns="0" anchor="t" anchorCtr="0">
            <a:noAutofit/>
          </a:bodyPr>
          <a:lstStyle>
            <a:lvl1pPr marL="457200" lvl="0" indent="-304800" rtl="0">
              <a:spcBef>
                <a:spcPts val="0"/>
              </a:spcBef>
              <a:spcAft>
                <a:spcPts val="0"/>
              </a:spcAft>
              <a:buSzPts val="1200"/>
              <a:buFont typeface="Proxima Nova"/>
              <a:buChar char="ᐩ"/>
              <a:defRPr sz="1200">
                <a:latin typeface="Proxima Nova"/>
                <a:ea typeface="Proxima Nova"/>
                <a:cs typeface="Proxima Nova"/>
                <a:sym typeface="Proxima Nova"/>
              </a:defRPr>
            </a:lvl1pPr>
            <a:lvl2pPr marL="914400" lvl="1" indent="-304800" rtl="0">
              <a:spcBef>
                <a:spcPts val="0"/>
              </a:spcBef>
              <a:spcAft>
                <a:spcPts val="0"/>
              </a:spcAft>
              <a:buSzPts val="1200"/>
              <a:buFont typeface="Proxima Nova"/>
              <a:buChar char="ᐩ"/>
              <a:defRPr sz="1200">
                <a:latin typeface="Proxima Nova"/>
                <a:ea typeface="Proxima Nova"/>
                <a:cs typeface="Proxima Nova"/>
                <a:sym typeface="Proxima Nova"/>
              </a:defRPr>
            </a:lvl2pPr>
            <a:lvl3pPr marL="1371600" lvl="2" indent="-298450" rtl="0">
              <a:spcBef>
                <a:spcPts val="0"/>
              </a:spcBef>
              <a:spcAft>
                <a:spcPts val="0"/>
              </a:spcAft>
              <a:buSzPts val="1100"/>
              <a:buFont typeface="Proxima Nova"/>
              <a:buChar char="ᐩ"/>
              <a:defRPr sz="1100">
                <a:latin typeface="Proxima Nova"/>
                <a:ea typeface="Proxima Nova"/>
                <a:cs typeface="Proxima Nova"/>
                <a:sym typeface="Proxima Nova"/>
              </a:defRPr>
            </a:lvl3pPr>
            <a:lvl4pPr marL="1828800" lvl="3" indent="-298450" rtl="0">
              <a:spcBef>
                <a:spcPts val="0"/>
              </a:spcBef>
              <a:spcAft>
                <a:spcPts val="0"/>
              </a:spcAft>
              <a:buSzPts val="1100"/>
              <a:buFont typeface="Proxima Nova"/>
              <a:buChar char="○"/>
              <a:defRPr sz="1100">
                <a:latin typeface="Proxima Nova"/>
                <a:ea typeface="Proxima Nova"/>
                <a:cs typeface="Proxima Nova"/>
                <a:sym typeface="Proxima Nova"/>
              </a:defRPr>
            </a:lvl4pPr>
            <a:lvl5pPr marL="2286000" lvl="4" indent="-298450" rtl="0">
              <a:spcBef>
                <a:spcPts val="0"/>
              </a:spcBef>
              <a:spcAft>
                <a:spcPts val="0"/>
              </a:spcAft>
              <a:buSzPts val="1100"/>
              <a:buFont typeface="Proxima Nova"/>
              <a:buChar char="○"/>
              <a:defRPr sz="1100">
                <a:latin typeface="Proxima Nova"/>
                <a:ea typeface="Proxima Nova"/>
                <a:cs typeface="Proxima Nova"/>
                <a:sym typeface="Proxima Nova"/>
              </a:defRPr>
            </a:lvl5pPr>
            <a:lvl6pPr marL="2743200" lvl="5" indent="-298450" rtl="0">
              <a:spcBef>
                <a:spcPts val="0"/>
              </a:spcBef>
              <a:spcAft>
                <a:spcPts val="0"/>
              </a:spcAft>
              <a:buSzPts val="1100"/>
              <a:buFont typeface="Proxima Nova"/>
              <a:buChar char="○"/>
              <a:defRPr sz="1100">
                <a:latin typeface="Proxima Nova"/>
                <a:ea typeface="Proxima Nova"/>
                <a:cs typeface="Proxima Nova"/>
                <a:sym typeface="Proxima Nova"/>
              </a:defRPr>
            </a:lvl6pPr>
            <a:lvl7pPr marL="3200400" lvl="6" indent="-292100" rtl="0">
              <a:spcBef>
                <a:spcPts val="0"/>
              </a:spcBef>
              <a:spcAft>
                <a:spcPts val="0"/>
              </a:spcAft>
              <a:buClr>
                <a:srgbClr val="FFFFFF"/>
              </a:buClr>
              <a:buSzPts val="1000"/>
              <a:buFont typeface="Proxima Nova"/>
              <a:buChar char="○"/>
              <a:defRPr sz="1000">
                <a:solidFill>
                  <a:srgbClr val="FFFFFF"/>
                </a:solidFill>
                <a:latin typeface="Proxima Nova"/>
                <a:ea typeface="Proxima Nova"/>
                <a:cs typeface="Proxima Nova"/>
                <a:sym typeface="Proxima Nova"/>
              </a:defRPr>
            </a:lvl7pPr>
            <a:lvl8pPr marL="3657600" lvl="7" indent="-285750" rtl="0">
              <a:spcBef>
                <a:spcPts val="0"/>
              </a:spcBef>
              <a:spcAft>
                <a:spcPts val="0"/>
              </a:spcAft>
              <a:buClr>
                <a:srgbClr val="FFFFFF"/>
              </a:buClr>
              <a:buSzPts val="900"/>
              <a:buFont typeface="Proxima Nova"/>
              <a:buChar char="○"/>
              <a:defRPr sz="900">
                <a:solidFill>
                  <a:srgbClr val="FFFFFF"/>
                </a:solidFill>
                <a:latin typeface="Proxima Nova"/>
                <a:ea typeface="Proxima Nova"/>
                <a:cs typeface="Proxima Nova"/>
                <a:sym typeface="Proxima Nova"/>
              </a:defRPr>
            </a:lvl8pPr>
            <a:lvl9pPr marL="4114800" lvl="8" indent="-273050" rtl="0">
              <a:spcBef>
                <a:spcPts val="0"/>
              </a:spcBef>
              <a:spcAft>
                <a:spcPts val="0"/>
              </a:spcAft>
              <a:buClr>
                <a:srgbClr val="FFFFFF"/>
              </a:buClr>
              <a:buSzPts val="700"/>
              <a:buFont typeface="Proxima Nova"/>
              <a:buChar char="○"/>
              <a:defRPr sz="700">
                <a:solidFill>
                  <a:srgbClr val="FFFFFF"/>
                </a:solidFill>
                <a:latin typeface="Proxima Nova"/>
                <a:ea typeface="Proxima Nova"/>
                <a:cs typeface="Proxima Nova"/>
                <a:sym typeface="Proxima Nova"/>
              </a:defRPr>
            </a:lvl9pPr>
          </a:lstStyle>
          <a:p>
            <a:endParaRPr/>
          </a:p>
        </p:txBody>
      </p:sp>
      <p:sp>
        <p:nvSpPr>
          <p:cNvPr id="320" name="Google Shape;320;p40"/>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lvl1pPr lvl="0"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1pPr>
            <a:lvl2pPr lvl="1"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2pPr>
            <a:lvl3pPr lvl="2"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3pPr>
            <a:lvl4pPr lvl="3"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4pPr>
            <a:lvl5pPr lvl="4"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5pPr>
            <a:lvl6pPr lvl="5"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6pPr>
            <a:lvl7pPr lvl="6"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7pPr>
            <a:lvl8pPr lvl="7"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8pPr>
            <a:lvl9pPr lvl="8" algn="l" rtl="0">
              <a:lnSpc>
                <a:spcPct val="100000"/>
              </a:lnSpc>
              <a:spcBef>
                <a:spcPts val="0"/>
              </a:spcBef>
              <a:spcAft>
                <a:spcPts val="0"/>
              </a:spcAft>
              <a:buClr>
                <a:schemeClr val="dk1"/>
              </a:buClr>
              <a:buSzPts val="3200"/>
              <a:buFont typeface="Oswald"/>
              <a:buNone/>
              <a:defRPr sz="3200" b="1">
                <a:solidFill>
                  <a:schemeClr val="dk1"/>
                </a:solidFill>
                <a:latin typeface="Oswald"/>
                <a:ea typeface="Oswald"/>
                <a:cs typeface="Oswald"/>
                <a:sym typeface="Oswald"/>
              </a:defRPr>
            </a:lvl9pPr>
          </a:lstStyle>
          <a:p>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1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pos="259">
          <p15:clr>
            <a:srgbClr val="F26B43"/>
          </p15:clr>
        </p15:guide>
        <p15:guide id="2" pos="5511">
          <p15:clr>
            <a:srgbClr val="F26B43"/>
          </p15:clr>
        </p15:guide>
        <p15:guide id="3" orient="horz" pos="191">
          <p15:clr>
            <a:srgbClr val="F26B43"/>
          </p15:clr>
        </p15:guide>
        <p15:guide id="4" orient="horz" pos="3003">
          <p15:clr>
            <a:srgbClr val="F26B43"/>
          </p15:clr>
        </p15:guide>
        <p15:guide id="5" orient="horz" pos="640">
          <p15:clr>
            <a:srgbClr val="EA4335"/>
          </p15:clr>
        </p15:guide>
        <p15:guide id="6" orient="horz" pos="956">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Marcos.Diez@moduscreate.com" TargetMode="External"/><Relationship Id="rId2" Type="http://schemas.openxmlformats.org/officeDocument/2006/relationships/notesSlide" Target="../notesSlides/notesSlide1.xml"/><Relationship Id="rId1" Type="http://schemas.openxmlformats.org/officeDocument/2006/relationships/slideLayout" Target="../slideLayouts/slideLayout38.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4.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sl1pm4t/k2tf" TargetMode="External"/><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hyperlink" Target="https://registry.terraform.io/browse/providers" TargetMode="External"/><Relationship Id="rId2" Type="http://schemas.openxmlformats.org/officeDocument/2006/relationships/notesSlide" Target="../notesSlides/notesSlide19.xml"/><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hyperlink" Target="https://github.com/marcosdiez/" TargetMode="External"/><Relationship Id="rId7" Type="http://schemas.openxmlformats.org/officeDocument/2006/relationships/hyperlink" Target="https://github.com/hashicorp/terraform-provider-aws/pulls?q=is:pr+author:marcosdiez" TargetMode="External"/><Relationship Id="rId2" Type="http://schemas.openxmlformats.org/officeDocument/2006/relationships/notesSlide" Target="../notesSlides/notesSlide2.xml"/><Relationship Id="rId1" Type="http://schemas.openxmlformats.org/officeDocument/2006/relationships/slideLayout" Target="../slideLayouts/slideLayout44.xml"/><Relationship Id="rId6" Type="http://schemas.openxmlformats.org/officeDocument/2006/relationships/hyperlink" Target="https://github.com/hashicorp/terraform-provider-kubernetes/pulls?q=is:pr+author:marcosdiez" TargetMode="External"/><Relationship Id="rId5" Type="http://schemas.openxmlformats.org/officeDocument/2006/relationships/hyperlink" Target="https://github.com/kubernetes/dashboard/pulls?q=is:pr+author:marcosdiez" TargetMode="External"/><Relationship Id="rId4" Type="http://schemas.openxmlformats.org/officeDocument/2006/relationships/hyperlink" Target="https://github.com/kubernetes/minikube/pulls?q=is:pr+author:marcosdiez"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1.png"/><Relationship Id="rId7"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59.xml"/><Relationship Id="rId6" Type="http://schemas.openxmlformats.org/officeDocument/2006/relationships/image" Target="../media/image23.png"/><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4.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kubernetes-sigs/aws-load-balancer-controller" TargetMode="External"/><Relationship Id="rId2" Type="http://schemas.openxmlformats.org/officeDocument/2006/relationships/notesSlide" Target="../notesSlides/notesSlide23.xml"/><Relationship Id="rId1" Type="http://schemas.openxmlformats.org/officeDocument/2006/relationships/slideLayout" Target="../slideLayouts/slideLayout4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4.xml"/></Relationships>
</file>

<file path=ppt/slides/_rels/slide25.xml.rels><?xml version="1.0" encoding="UTF-8" standalone="yes"?>
<Relationships xmlns="http://schemas.openxmlformats.org/package/2006/relationships"><Relationship Id="rId3" Type="http://schemas.openxmlformats.org/officeDocument/2006/relationships/hyperlink" Target="https://kubernetes-sigs.github.io/aws-load-balancer-controller/v2.4/deploy/installation/" TargetMode="External"/><Relationship Id="rId2" Type="http://schemas.openxmlformats.org/officeDocument/2006/relationships/notesSlide" Target="../notesSlides/notesSlide25.xml"/><Relationship Id="rId1" Type="http://schemas.openxmlformats.org/officeDocument/2006/relationships/slideLayout" Target="../slideLayouts/slideLayout44.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44.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44.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marcosdiez/presentations" TargetMode="External"/><Relationship Id="rId2" Type="http://schemas.openxmlformats.org/officeDocument/2006/relationships/notesSlide" Target="../notesSlides/notesSlide29.xml"/><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hyperlink" Target="https://moduscreate.com/careers/" TargetMode="External"/><Relationship Id="rId2" Type="http://schemas.openxmlformats.org/officeDocument/2006/relationships/notesSlide" Target="../notesSlides/notesSlide3.xml"/><Relationship Id="rId1" Type="http://schemas.openxmlformats.org/officeDocument/2006/relationships/slideLayout" Target="../slideLayouts/slideLayout44.xml"/><Relationship Id="rId5" Type="http://schemas.openxmlformats.org/officeDocument/2006/relationships/hyperlink" Target="https://moduscreate.com/" TargetMode="Externa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44.xml"/><Relationship Id="rId5" Type="http://schemas.openxmlformats.org/officeDocument/2006/relationships/hyperlink" Target="https://moduscreate.com/careers/" TargetMode="External"/><Relationship Id="rId4" Type="http://schemas.openxmlformats.org/officeDocument/2006/relationships/hyperlink" Target="https://github.com/marcosdiez/presentation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31.png"/><Relationship Id="rId1" Type="http://schemas.openxmlformats.org/officeDocument/2006/relationships/slideLayout" Target="../slideLayouts/slideLayout61.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hyperlink" Target="https://moduscreate.com/" TargetMode="External"/><Relationship Id="rId2" Type="http://schemas.openxmlformats.org/officeDocument/2006/relationships/notesSlide" Target="../notesSlides/notesSlide31.xml"/><Relationship Id="rId1" Type="http://schemas.openxmlformats.org/officeDocument/2006/relationships/slideLayout" Target="../slideLayouts/slideLayout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4.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4"/>
          <p:cNvSpPr txBox="1">
            <a:spLocks noGrp="1"/>
          </p:cNvSpPr>
          <p:nvPr>
            <p:ph type="ctrTitle"/>
          </p:nvPr>
        </p:nvSpPr>
        <p:spPr>
          <a:xfrm>
            <a:off x="395275" y="1015525"/>
            <a:ext cx="7504200" cy="3751800"/>
          </a:xfrm>
          <a:prstGeom prst="rect">
            <a:avLst/>
          </a:prstGeom>
        </p:spPr>
        <p:txBody>
          <a:bodyPr spcFirstLastPara="1" wrap="square" lIns="0" tIns="0" rIns="0" bIns="0" anchor="ctr" anchorCtr="0">
            <a:noAutofit/>
          </a:bodyPr>
          <a:lstStyle/>
          <a:p>
            <a:pPr marL="0" lvl="0" indent="0" algn="l" rtl="0">
              <a:spcBef>
                <a:spcPts val="0"/>
              </a:spcBef>
              <a:spcAft>
                <a:spcPts val="0"/>
              </a:spcAft>
              <a:buClr>
                <a:schemeClr val="dk1"/>
              </a:buClr>
              <a:buSzPts val="1100"/>
              <a:buFont typeface="Arial"/>
              <a:buNone/>
            </a:pPr>
            <a:r>
              <a:rPr lang="en">
                <a:solidFill>
                  <a:schemeClr val="lt1"/>
                </a:solidFill>
              </a:rPr>
              <a:t>KUBERNETES, AWS, ALBS, TERRAFORM</a:t>
            </a:r>
            <a:br>
              <a:rPr lang="en">
                <a:solidFill>
                  <a:schemeClr val="lt1"/>
                </a:solidFill>
              </a:rPr>
            </a:br>
            <a:r>
              <a:rPr lang="en">
                <a:solidFill>
                  <a:schemeClr val="lt1"/>
                </a:solidFill>
              </a:rPr>
              <a:t>AND NO HELM</a:t>
            </a:r>
            <a:endParaRPr>
              <a:solidFill>
                <a:schemeClr val="lt1"/>
              </a:solidFill>
            </a:endParaRPr>
          </a:p>
          <a:p>
            <a:pPr marL="0" lvl="0" indent="0" algn="l" rtl="0">
              <a:spcBef>
                <a:spcPts val="0"/>
              </a:spcBef>
              <a:spcAft>
                <a:spcPts val="0"/>
              </a:spcAft>
              <a:buClr>
                <a:schemeClr val="dk1"/>
              </a:buClr>
              <a:buSzPts val="1100"/>
              <a:buFont typeface="Arial"/>
              <a:buNone/>
            </a:pPr>
            <a:r>
              <a:rPr lang="en" sz="1400" b="0">
                <a:solidFill>
                  <a:schemeClr val="lt1"/>
                </a:solidFill>
                <a:latin typeface="Proxima Nova Semibold"/>
                <a:ea typeface="Proxima Nova Semibold"/>
                <a:cs typeface="Proxima Nova Semibold"/>
                <a:sym typeface="Proxima Nova Semibold"/>
              </a:rPr>
              <a:t>2022-10-21 </a:t>
            </a:r>
            <a:br>
              <a:rPr lang="en" sz="1400" b="0">
                <a:solidFill>
                  <a:schemeClr val="lt1"/>
                </a:solidFill>
                <a:latin typeface="Proxima Nova Semibold"/>
                <a:ea typeface="Proxima Nova Semibold"/>
                <a:cs typeface="Proxima Nova Semibold"/>
                <a:sym typeface="Proxima Nova Semibold"/>
              </a:rPr>
            </a:br>
            <a:r>
              <a:rPr lang="en" sz="1400" b="0">
                <a:solidFill>
                  <a:schemeClr val="accent1"/>
                </a:solidFill>
                <a:uFill>
                  <a:noFill/>
                </a:uFill>
                <a:latin typeface="Proxima Nova Semibold"/>
                <a:ea typeface="Proxima Nova Semibold"/>
                <a:cs typeface="Proxima Nova Semibold"/>
                <a:sym typeface="Proxima Nova Semibol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Marcos.Diez@moduscreate.com</a:t>
            </a:r>
            <a:endParaRPr b="0">
              <a:solidFill>
                <a:schemeClr val="accent1"/>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73"/>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10</a:t>
            </a:fld>
            <a:endParaRPr/>
          </a:p>
        </p:txBody>
      </p:sp>
      <p:sp>
        <p:nvSpPr>
          <p:cNvPr id="583" name="Google Shape;583;p73"/>
          <p:cNvSpPr txBox="1">
            <a:spLocks noGrp="1"/>
          </p:cNvSpPr>
          <p:nvPr>
            <p:ph type="title"/>
          </p:nvPr>
        </p:nvSpPr>
        <p:spPr>
          <a:xfrm>
            <a:off x="411600" y="303225"/>
            <a:ext cx="83370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100" b="0">
                <a:latin typeface="Proxima Nova Semibold"/>
                <a:ea typeface="Proxima Nova Semibold"/>
                <a:cs typeface="Proxima Nova Semibold"/>
                <a:sym typeface="Proxima Nova Semibold"/>
              </a:rPr>
              <a:t>helm upgrade -n my-first-namespace --install sample ./sample_helm</a:t>
            </a:r>
            <a:endParaRPr sz="2100" b="0">
              <a:latin typeface="Proxima Nova Semibold"/>
              <a:ea typeface="Proxima Nova Semibold"/>
              <a:cs typeface="Proxima Nova Semibold"/>
              <a:sym typeface="Proxima Nova Semibold"/>
            </a:endParaRPr>
          </a:p>
        </p:txBody>
      </p:sp>
      <p:pic>
        <p:nvPicPr>
          <p:cNvPr id="584" name="Google Shape;584;p73"/>
          <p:cNvPicPr preferRelativeResize="0"/>
          <p:nvPr/>
        </p:nvPicPr>
        <p:blipFill rotWithShape="1">
          <a:blip r:embed="rId3">
            <a:alphaModFix/>
          </a:blip>
          <a:srcRect l="803" t="810" b="8131"/>
          <a:stretch/>
        </p:blipFill>
        <p:spPr>
          <a:xfrm>
            <a:off x="1095950" y="977500"/>
            <a:ext cx="6952125" cy="3789775"/>
          </a:xfrm>
          <a:prstGeom prst="rect">
            <a:avLst/>
          </a:prstGeom>
          <a:noFill/>
          <a:ln w="9525" cap="flat" cmpd="sng">
            <a:solidFill>
              <a:srgbClr val="D9D9D9"/>
            </a:solidFill>
            <a:prstDash val="solid"/>
            <a:round/>
            <a:headEnd type="none" w="sm" len="sm"/>
            <a:tailEnd type="none" w="sm" len="sm"/>
          </a:ln>
        </p:spPr>
      </p:pic>
      <p:sp>
        <p:nvSpPr>
          <p:cNvPr id="585" name="Google Shape;585;p73"/>
          <p:cNvSpPr/>
          <p:nvPr/>
        </p:nvSpPr>
        <p:spPr>
          <a:xfrm>
            <a:off x="3470375" y="2949300"/>
            <a:ext cx="2490900" cy="925200"/>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Google Shape;590;p74"/>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11</a:t>
            </a:fld>
            <a:endParaRPr/>
          </a:p>
        </p:txBody>
      </p:sp>
      <p:sp>
        <p:nvSpPr>
          <p:cNvPr id="591" name="Google Shape;591;p74"/>
          <p:cNvSpPr txBox="1">
            <a:spLocks noGrp="1"/>
          </p:cNvSpPr>
          <p:nvPr>
            <p:ph type="title"/>
          </p:nvPr>
        </p:nvSpPr>
        <p:spPr>
          <a:xfrm>
            <a:off x="411600" y="303225"/>
            <a:ext cx="83370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100" b="0">
                <a:latin typeface="Proxima Nova Semibold"/>
                <a:ea typeface="Proxima Nova Semibold"/>
                <a:cs typeface="Proxima Nova Semibold"/>
                <a:sym typeface="Proxima Nova Semibold"/>
              </a:rPr>
              <a:t>helm upgrade -n my-first-namespace --install sample ./sample_helm</a:t>
            </a:r>
            <a:endParaRPr sz="2100" b="0">
              <a:latin typeface="Proxima Nova Semibold"/>
              <a:ea typeface="Proxima Nova Semibold"/>
              <a:cs typeface="Proxima Nova Semibold"/>
              <a:sym typeface="Proxima Nova Semibold"/>
            </a:endParaRPr>
          </a:p>
        </p:txBody>
      </p:sp>
      <p:pic>
        <p:nvPicPr>
          <p:cNvPr id="592" name="Google Shape;592;p74"/>
          <p:cNvPicPr preferRelativeResize="0"/>
          <p:nvPr/>
        </p:nvPicPr>
        <p:blipFill rotWithShape="1">
          <a:blip r:embed="rId3">
            <a:alphaModFix/>
          </a:blip>
          <a:srcRect l="453" r="975"/>
          <a:stretch/>
        </p:blipFill>
        <p:spPr>
          <a:xfrm>
            <a:off x="0" y="1288058"/>
            <a:ext cx="9143999" cy="2567393"/>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75"/>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12</a:t>
            </a:fld>
            <a:endParaRPr/>
          </a:p>
        </p:txBody>
      </p:sp>
      <p:sp>
        <p:nvSpPr>
          <p:cNvPr id="598" name="Google Shape;598;p75"/>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KUBECTL VS HELM</a:t>
            </a:r>
            <a:endParaRPr/>
          </a:p>
        </p:txBody>
      </p:sp>
      <p:sp>
        <p:nvSpPr>
          <p:cNvPr id="599" name="Google Shape;599;p75"/>
          <p:cNvSpPr txBox="1">
            <a:spLocks noGrp="1"/>
          </p:cNvSpPr>
          <p:nvPr>
            <p:ph type="body" idx="1"/>
          </p:nvPr>
        </p:nvSpPr>
        <p:spPr>
          <a:xfrm>
            <a:off x="411700" y="1015525"/>
            <a:ext cx="7193100" cy="2991900"/>
          </a:xfrm>
          <a:prstGeom prst="rect">
            <a:avLst/>
          </a:prstGeom>
        </p:spPr>
        <p:txBody>
          <a:bodyPr spcFirstLastPara="1" wrap="square" lIns="0" tIns="0" rIns="0" bIns="0" anchor="t" anchorCtr="0">
            <a:noAutofit/>
          </a:bodyPr>
          <a:lstStyle/>
          <a:p>
            <a:pPr marL="200025" marR="0" lvl="0" indent="-174625" algn="l" rtl="0">
              <a:lnSpc>
                <a:spcPct val="115000"/>
              </a:lnSpc>
              <a:spcBef>
                <a:spcPts val="0"/>
              </a:spcBef>
              <a:spcAft>
                <a:spcPts val="0"/>
              </a:spcAft>
              <a:buClr>
                <a:schemeClr val="accent1"/>
              </a:buClr>
              <a:buSzPts val="1400"/>
              <a:buChar char="﹢"/>
            </a:pPr>
            <a:r>
              <a:rPr lang="en">
                <a:solidFill>
                  <a:schemeClr val="dk1"/>
                </a:solidFill>
              </a:rPr>
              <a:t>Kubectl is simpler</a:t>
            </a: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a:solidFill>
                  <a:schemeClr val="dk1"/>
                </a:solidFill>
              </a:rPr>
              <a:t>Helm supports a (little bit confusing) template language</a:t>
            </a: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a:solidFill>
                  <a:schemeClr val="dk1"/>
                </a:solidFill>
              </a:rPr>
              <a:t>Helm remembers what it created (because it has a state), so it can destroy objects it previously created</a:t>
            </a:r>
            <a:endParaRPr>
              <a:solidFill>
                <a:schemeClr val="dk1"/>
              </a:solidFill>
            </a:endParaRPr>
          </a:p>
          <a:p>
            <a:pPr marL="200025" marR="0" lvl="0" indent="-174625" algn="l" rtl="0">
              <a:lnSpc>
                <a:spcPct val="115000"/>
              </a:lnSpc>
              <a:spcBef>
                <a:spcPts val="600"/>
              </a:spcBef>
              <a:spcAft>
                <a:spcPts val="600"/>
              </a:spcAft>
              <a:buClr>
                <a:schemeClr val="accent1"/>
              </a:buClr>
              <a:buSzPts val="1400"/>
              <a:buChar char="﹢"/>
            </a:pPr>
            <a:r>
              <a:rPr lang="en">
                <a:solidFill>
                  <a:schemeClr val="dk1"/>
                </a:solidFill>
              </a:rPr>
              <a:t>Helm makes it easier to have a different set of variables for different environments (prod/stage/qa/etc)</a:t>
            </a:r>
            <a:endParaRPr sz="1000">
              <a:solidFill>
                <a:schemeClr val="dk1"/>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76"/>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13</a:t>
            </a:fld>
            <a:endParaRPr/>
          </a:p>
        </p:txBody>
      </p:sp>
      <p:sp>
        <p:nvSpPr>
          <p:cNvPr id="605" name="Google Shape;605;p76"/>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HELM LIMITATIONS</a:t>
            </a:r>
            <a:endParaRPr/>
          </a:p>
        </p:txBody>
      </p:sp>
      <p:sp>
        <p:nvSpPr>
          <p:cNvPr id="606" name="Google Shape;606;p76"/>
          <p:cNvSpPr txBox="1">
            <a:spLocks noGrp="1"/>
          </p:cNvSpPr>
          <p:nvPr>
            <p:ph type="body" idx="1"/>
          </p:nvPr>
        </p:nvSpPr>
        <p:spPr>
          <a:xfrm>
            <a:off x="411700" y="1015524"/>
            <a:ext cx="7193100" cy="3918425"/>
          </a:xfrm>
          <a:prstGeom prst="rect">
            <a:avLst/>
          </a:prstGeom>
        </p:spPr>
        <p:txBody>
          <a:bodyPr spcFirstLastPara="1" wrap="square" lIns="0" tIns="0" rIns="0" bIns="0" anchor="t" anchorCtr="0">
            <a:noAutofit/>
          </a:bodyPr>
          <a:lstStyle/>
          <a:p>
            <a:pPr marL="200025" marR="0" lvl="0" indent="-174625" algn="l" rtl="0">
              <a:lnSpc>
                <a:spcPct val="115000"/>
              </a:lnSpc>
              <a:spcBef>
                <a:spcPts val="0"/>
              </a:spcBef>
              <a:spcAft>
                <a:spcPts val="0"/>
              </a:spcAft>
              <a:buClr>
                <a:schemeClr val="accent1"/>
              </a:buClr>
              <a:buSzPts val="1400"/>
              <a:buChar char="﹢"/>
            </a:pPr>
            <a:r>
              <a:rPr lang="en" dirty="0">
                <a:solidFill>
                  <a:schemeClr val="dk1"/>
                </a:solidFill>
              </a:rPr>
              <a:t>Can only deal with k8s objects (no AWS/Google/Azure)</a:t>
            </a:r>
            <a:endParaRPr dirty="0">
              <a:solidFill>
                <a:schemeClr val="dk1"/>
              </a:solidFill>
            </a:endParaRPr>
          </a:p>
          <a:p>
            <a:pPr marL="200025" marR="0" lvl="0" indent="-174625" algn="l" rtl="0">
              <a:lnSpc>
                <a:spcPct val="115000"/>
              </a:lnSpc>
              <a:spcBef>
                <a:spcPts val="1000"/>
              </a:spcBef>
              <a:spcAft>
                <a:spcPts val="0"/>
              </a:spcAft>
              <a:buClr>
                <a:schemeClr val="accent1"/>
              </a:buClr>
              <a:buSzPts val="1400"/>
              <a:buChar char="﹢"/>
            </a:pPr>
            <a:r>
              <a:rPr lang="en" dirty="0">
                <a:solidFill>
                  <a:schemeClr val="dk1"/>
                </a:solidFill>
              </a:rPr>
              <a:t>Does not allow to see the changes it will make</a:t>
            </a:r>
            <a:endParaRPr dirty="0">
              <a:solidFill>
                <a:schemeClr val="dk1"/>
              </a:solidFill>
            </a:endParaRPr>
          </a:p>
          <a:p>
            <a:pPr marL="457200" marR="0" lvl="1" indent="-190500" algn="l" rtl="0">
              <a:lnSpc>
                <a:spcPct val="115000"/>
              </a:lnSpc>
              <a:spcBef>
                <a:spcPts val="600"/>
              </a:spcBef>
              <a:spcAft>
                <a:spcPts val="0"/>
              </a:spcAft>
              <a:buClr>
                <a:schemeClr val="accent1"/>
              </a:buClr>
              <a:buSzPts val="1200"/>
              <a:buChar char="﹢"/>
            </a:pPr>
            <a:r>
              <a:rPr lang="en" dirty="0">
                <a:solidFill>
                  <a:schemeClr val="dk1"/>
                </a:solidFill>
              </a:rPr>
              <a:t>Yes, you can see all the YAMLs it plans to push to k8s, but not the diff itself.</a:t>
            </a:r>
            <a:endParaRPr dirty="0">
              <a:solidFill>
                <a:schemeClr val="dk1"/>
              </a:solidFill>
            </a:endParaRPr>
          </a:p>
          <a:p>
            <a:pPr marL="0" indent="-190500">
              <a:lnSpc>
                <a:spcPct val="115000"/>
              </a:lnSpc>
              <a:spcBef>
                <a:spcPts val="600"/>
              </a:spcBef>
              <a:buClr>
                <a:schemeClr val="accent1"/>
              </a:buClr>
              <a:buChar char="﹢"/>
            </a:pPr>
            <a:r>
              <a:rPr lang="en-US" dirty="0" smtClean="0">
                <a:solidFill>
                  <a:schemeClr val="dk1"/>
                </a:solidFill>
              </a:rPr>
              <a:t>Sometimes it is out of sync and cause stack traces.</a:t>
            </a:r>
            <a:endParaRPr dirty="0">
              <a:solidFill>
                <a:schemeClr val="dk1"/>
              </a:solidFill>
            </a:endParaRPr>
          </a:p>
          <a:p>
            <a:pPr marL="200025" marR="0" lvl="0" indent="-174625" algn="l" rtl="0">
              <a:lnSpc>
                <a:spcPct val="115000"/>
              </a:lnSpc>
              <a:spcBef>
                <a:spcPts val="1000"/>
              </a:spcBef>
              <a:spcAft>
                <a:spcPts val="0"/>
              </a:spcAft>
              <a:buClr>
                <a:schemeClr val="accent1"/>
              </a:buClr>
              <a:buSzPts val="1400"/>
              <a:buChar char="﹢"/>
            </a:pPr>
            <a:r>
              <a:rPr lang="en" dirty="0">
                <a:solidFill>
                  <a:schemeClr val="dk1"/>
                </a:solidFill>
              </a:rPr>
              <a:t>Horror Story</a:t>
            </a:r>
            <a:endParaRPr dirty="0">
              <a:solidFill>
                <a:schemeClr val="dk1"/>
              </a:solidFill>
            </a:endParaRPr>
          </a:p>
          <a:p>
            <a:pPr marL="457200" marR="0" lvl="1" indent="-190500" algn="l" rtl="0">
              <a:lnSpc>
                <a:spcPct val="115000"/>
              </a:lnSpc>
              <a:spcBef>
                <a:spcPts val="600"/>
              </a:spcBef>
              <a:spcAft>
                <a:spcPts val="0"/>
              </a:spcAft>
              <a:buClr>
                <a:schemeClr val="accent1"/>
              </a:buClr>
              <a:buSzPts val="1200"/>
              <a:buChar char="﹢"/>
            </a:pPr>
            <a:r>
              <a:rPr lang="en" dirty="0">
                <a:solidFill>
                  <a:schemeClr val="dk1"/>
                </a:solidFill>
              </a:rPr>
              <a:t>Once, it was decided the </a:t>
            </a:r>
            <a:r>
              <a:rPr lang="en" dirty="0">
                <a:solidFill>
                  <a:schemeClr val="dk1"/>
                </a:solidFill>
                <a:latin typeface="Proxima Nova Semibold"/>
                <a:ea typeface="Proxima Nova Semibold"/>
                <a:cs typeface="Proxima Nova Semibold"/>
                <a:sym typeface="Proxima Nova Semibold"/>
              </a:rPr>
              <a:t>namespace</a:t>
            </a:r>
            <a:r>
              <a:rPr lang="en" dirty="0">
                <a:solidFill>
                  <a:schemeClr val="dk1"/>
                </a:solidFill>
              </a:rPr>
              <a:t> should not be created by helm anymore.</a:t>
            </a:r>
            <a:endParaRPr dirty="0">
              <a:solidFill>
                <a:schemeClr val="dk1"/>
              </a:solidFill>
            </a:endParaRPr>
          </a:p>
          <a:p>
            <a:pPr marL="685800" marR="0" lvl="2" indent="-161925" algn="l" rtl="0">
              <a:lnSpc>
                <a:spcPct val="115000"/>
              </a:lnSpc>
              <a:spcBef>
                <a:spcPts val="600"/>
              </a:spcBef>
              <a:spcAft>
                <a:spcPts val="0"/>
              </a:spcAft>
              <a:buClr>
                <a:schemeClr val="accent1"/>
              </a:buClr>
              <a:buSzPts val="1200"/>
              <a:buChar char="﹢"/>
            </a:pPr>
            <a:r>
              <a:rPr lang="en" sz="1200" dirty="0">
                <a:solidFill>
                  <a:schemeClr val="dk1"/>
                </a:solidFill>
              </a:rPr>
              <a:t>Hence the file </a:t>
            </a:r>
            <a:r>
              <a:rPr lang="en" sz="1200" dirty="0">
                <a:solidFill>
                  <a:schemeClr val="dk1"/>
                </a:solidFill>
                <a:latin typeface="Proxima Nova Semibold"/>
                <a:ea typeface="Proxima Nova Semibold"/>
                <a:cs typeface="Proxima Nova Semibold"/>
                <a:sym typeface="Proxima Nova Semibold"/>
              </a:rPr>
              <a:t>namespace.yaml</a:t>
            </a:r>
            <a:r>
              <a:rPr lang="en" sz="1200" dirty="0">
                <a:solidFill>
                  <a:schemeClr val="dk1"/>
                </a:solidFill>
              </a:rPr>
              <a:t> was deleted.</a:t>
            </a:r>
            <a:endParaRPr sz="1200" dirty="0">
              <a:solidFill>
                <a:schemeClr val="dk1"/>
              </a:solidFill>
            </a:endParaRPr>
          </a:p>
          <a:p>
            <a:pPr marL="457200" marR="0" lvl="1" indent="-190500" algn="l" rtl="0">
              <a:lnSpc>
                <a:spcPct val="115000"/>
              </a:lnSpc>
              <a:spcBef>
                <a:spcPts val="600"/>
              </a:spcBef>
              <a:spcAft>
                <a:spcPts val="0"/>
              </a:spcAft>
              <a:buClr>
                <a:schemeClr val="accent1"/>
              </a:buClr>
              <a:buSzPts val="1200"/>
              <a:buChar char="﹢"/>
            </a:pPr>
            <a:r>
              <a:rPr lang="en" dirty="0">
                <a:solidFill>
                  <a:schemeClr val="dk1"/>
                </a:solidFill>
              </a:rPr>
              <a:t>Whenever the helm chat was applied to k8s, helm deleted the namespace.</a:t>
            </a:r>
            <a:endParaRPr dirty="0">
              <a:solidFill>
                <a:schemeClr val="dk1"/>
              </a:solidFill>
            </a:endParaRPr>
          </a:p>
          <a:p>
            <a:pPr marL="457200" marR="0" lvl="1" indent="-190500" algn="l" rtl="0">
              <a:lnSpc>
                <a:spcPct val="115000"/>
              </a:lnSpc>
              <a:spcBef>
                <a:spcPts val="600"/>
              </a:spcBef>
              <a:spcAft>
                <a:spcPts val="0"/>
              </a:spcAft>
              <a:buClr>
                <a:schemeClr val="accent1"/>
              </a:buClr>
              <a:buSzPts val="1200"/>
              <a:buChar char="﹢"/>
            </a:pPr>
            <a:r>
              <a:rPr lang="en" dirty="0">
                <a:solidFill>
                  <a:schemeClr val="dk1"/>
                </a:solidFill>
              </a:rPr>
              <a:t>It is not Helm’s fault. It did what it should. But… it does not confirm.</a:t>
            </a:r>
            <a:endParaRPr dirty="0">
              <a:solidFill>
                <a:schemeClr val="dk1"/>
              </a:solidFill>
            </a:endParaRPr>
          </a:p>
          <a:p>
            <a:pPr marL="457200" marR="0" lvl="1" indent="-190500" algn="l" rtl="0">
              <a:lnSpc>
                <a:spcPct val="115000"/>
              </a:lnSpc>
              <a:spcBef>
                <a:spcPts val="600"/>
              </a:spcBef>
              <a:spcAft>
                <a:spcPts val="0"/>
              </a:spcAft>
              <a:buClr>
                <a:schemeClr val="accent1"/>
              </a:buClr>
              <a:buSzPts val="1200"/>
              <a:buChar char="﹢"/>
            </a:pPr>
            <a:r>
              <a:rPr lang="en" dirty="0">
                <a:solidFill>
                  <a:schemeClr val="dk1"/>
                </a:solidFill>
              </a:rPr>
              <a:t>It was production. The whole namespace and everything within was deleted.</a:t>
            </a:r>
            <a:endParaRPr dirty="0">
              <a:solidFill>
                <a:schemeClr val="dk1"/>
              </a:solidFill>
            </a:endParaRPr>
          </a:p>
          <a:p>
            <a:pPr marL="685800" marR="0" lvl="2" indent="-161925" algn="l" rtl="0">
              <a:lnSpc>
                <a:spcPct val="115000"/>
              </a:lnSpc>
              <a:spcBef>
                <a:spcPts val="600"/>
              </a:spcBef>
              <a:spcAft>
                <a:spcPts val="600"/>
              </a:spcAft>
              <a:buClr>
                <a:schemeClr val="accent1"/>
              </a:buClr>
              <a:buSzPts val="1200"/>
              <a:buChar char="﹢"/>
            </a:pPr>
            <a:r>
              <a:rPr lang="en" sz="1200" dirty="0">
                <a:solidFill>
                  <a:schemeClr val="dk1"/>
                </a:solidFill>
              </a:rPr>
              <a:t>It was a very long night. Never again.</a:t>
            </a:r>
            <a:endParaRPr sz="1000" dirty="0">
              <a:solidFill>
                <a:schemeClr val="dk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77"/>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14</a:t>
            </a:fld>
            <a:endParaRPr/>
          </a:p>
        </p:txBody>
      </p:sp>
      <p:sp>
        <p:nvSpPr>
          <p:cNvPr id="612" name="Google Shape;612;p77"/>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TERRAFORM</a:t>
            </a:r>
            <a:endParaRPr/>
          </a:p>
        </p:txBody>
      </p:sp>
      <p:sp>
        <p:nvSpPr>
          <p:cNvPr id="613" name="Google Shape;613;p77"/>
          <p:cNvSpPr txBox="1">
            <a:spLocks noGrp="1"/>
          </p:cNvSpPr>
          <p:nvPr>
            <p:ph type="body" idx="1"/>
          </p:nvPr>
        </p:nvSpPr>
        <p:spPr>
          <a:xfrm>
            <a:off x="411700" y="1015525"/>
            <a:ext cx="7193100" cy="2991900"/>
          </a:xfrm>
          <a:prstGeom prst="rect">
            <a:avLst/>
          </a:prstGeom>
        </p:spPr>
        <p:txBody>
          <a:bodyPr spcFirstLastPara="1" wrap="square" lIns="0" tIns="0" rIns="0" bIns="0" anchor="t" anchorCtr="0">
            <a:noAutofit/>
          </a:bodyPr>
          <a:lstStyle/>
          <a:p>
            <a:pPr marL="228600" marR="0" lvl="1" indent="-190500" algn="l" rtl="0">
              <a:lnSpc>
                <a:spcPct val="115000"/>
              </a:lnSpc>
              <a:spcBef>
                <a:spcPts val="0"/>
              </a:spcBef>
              <a:spcAft>
                <a:spcPts val="0"/>
              </a:spcAft>
              <a:buClr>
                <a:schemeClr val="accent1"/>
              </a:buClr>
              <a:buSzPts val="1200"/>
              <a:buChar char="﹢"/>
            </a:pPr>
            <a:r>
              <a:rPr lang="en">
                <a:solidFill>
                  <a:schemeClr val="dk1"/>
                </a:solidFill>
              </a:rPr>
              <a:t>Can deal with k8s objects, cloud AWS/Google/Azure objects and MANY other things at the </a:t>
            </a:r>
            <a:r>
              <a:rPr lang="en">
                <a:solidFill>
                  <a:schemeClr val="dk1"/>
                </a:solidFill>
                <a:latin typeface="Proxima Nova Semibold"/>
                <a:ea typeface="Proxima Nova Semibold"/>
                <a:cs typeface="Proxima Nova Semibold"/>
                <a:sym typeface="Proxima Nova Semibold"/>
              </a:rPr>
              <a:t>same</a:t>
            </a:r>
            <a:r>
              <a:rPr lang="en">
                <a:solidFill>
                  <a:schemeClr val="dk1"/>
                </a:solidFill>
              </a:rPr>
              <a:t> time</a:t>
            </a:r>
            <a:endParaRPr>
              <a:solidFill>
                <a:schemeClr val="dk1"/>
              </a:solidFill>
            </a:endParaRPr>
          </a:p>
          <a:p>
            <a:pPr marL="228600" marR="0" lvl="1" indent="-190500" algn="l" rtl="0">
              <a:lnSpc>
                <a:spcPct val="115000"/>
              </a:lnSpc>
              <a:spcBef>
                <a:spcPts val="600"/>
              </a:spcBef>
              <a:spcAft>
                <a:spcPts val="0"/>
              </a:spcAft>
              <a:buClr>
                <a:schemeClr val="accent1"/>
              </a:buClr>
              <a:buSzPts val="1200"/>
              <a:buChar char="﹢"/>
            </a:pPr>
            <a:r>
              <a:rPr lang="en">
                <a:solidFill>
                  <a:schemeClr val="dk1"/>
                </a:solidFill>
              </a:rPr>
              <a:t>Allows you to see </a:t>
            </a:r>
            <a:r>
              <a:rPr lang="en">
                <a:solidFill>
                  <a:schemeClr val="dk1"/>
                </a:solidFill>
                <a:latin typeface="Proxima Nova Semibold"/>
                <a:ea typeface="Proxima Nova Semibold"/>
                <a:cs typeface="Proxima Nova Semibold"/>
                <a:sym typeface="Proxima Nova Semibold"/>
              </a:rPr>
              <a:t>exactly</a:t>
            </a:r>
            <a:r>
              <a:rPr lang="en">
                <a:solidFill>
                  <a:schemeClr val="dk1"/>
                </a:solidFill>
              </a:rPr>
              <a:t> what changes will be made</a:t>
            </a:r>
            <a:endParaRPr>
              <a:solidFill>
                <a:schemeClr val="dk1"/>
              </a:solidFill>
            </a:endParaRPr>
          </a:p>
          <a:p>
            <a:pPr marL="228600" marR="0" lvl="1" indent="-190500" algn="l" rtl="0">
              <a:lnSpc>
                <a:spcPct val="115000"/>
              </a:lnSpc>
              <a:spcBef>
                <a:spcPts val="600"/>
              </a:spcBef>
              <a:spcAft>
                <a:spcPts val="0"/>
              </a:spcAft>
              <a:buClr>
                <a:schemeClr val="accent1"/>
              </a:buClr>
              <a:buSzPts val="1200"/>
              <a:buChar char="﹢"/>
            </a:pPr>
            <a:r>
              <a:rPr lang="en">
                <a:solidFill>
                  <a:schemeClr val="dk1"/>
                </a:solidFill>
              </a:rPr>
              <a:t>The k8s resources are almost 1 to 1 YAMLs.</a:t>
            </a:r>
            <a:endParaRPr>
              <a:solidFill>
                <a:schemeClr val="dk1"/>
              </a:solidFill>
            </a:endParaRPr>
          </a:p>
          <a:p>
            <a:pPr marL="685800" marR="0" lvl="2" indent="-161925" algn="l" rtl="0">
              <a:lnSpc>
                <a:spcPct val="115000"/>
              </a:lnSpc>
              <a:spcBef>
                <a:spcPts val="600"/>
              </a:spcBef>
              <a:spcAft>
                <a:spcPts val="0"/>
              </a:spcAft>
              <a:buClr>
                <a:schemeClr val="accent1"/>
              </a:buClr>
              <a:buSzPts val="1200"/>
              <a:buChar char="﹢"/>
            </a:pPr>
            <a:r>
              <a:rPr lang="en">
                <a:solidFill>
                  <a:schemeClr val="dk1"/>
                </a:solidFill>
              </a:rPr>
              <a:t>Actually, there is a free tool called </a:t>
            </a:r>
            <a:r>
              <a:rPr lang="en">
                <a:solidFill>
                  <a:schemeClr val="dk1"/>
                </a:solidFill>
                <a:latin typeface="Proxima Nova Semibold"/>
                <a:ea typeface="Proxima Nova Semibold"/>
                <a:cs typeface="Proxima Nova Semibold"/>
                <a:sym typeface="Proxima Nova Semibold"/>
              </a:rPr>
              <a:t>k2tf </a:t>
            </a:r>
            <a:r>
              <a:rPr lang="en">
                <a:solidFill>
                  <a:schemeClr val="dk1"/>
                </a:solidFill>
              </a:rPr>
              <a:t>(</a:t>
            </a:r>
            <a:r>
              <a:rPr lang="en" u="sng">
                <a:solidFill>
                  <a:schemeClr val="accen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https://github.com/sl1pm4t/k2tf</a:t>
            </a:r>
            <a:r>
              <a:rPr lang="en">
                <a:solidFill>
                  <a:schemeClr val="dk1"/>
                </a:solidFill>
              </a:rPr>
              <a:t>) that converts YAMLs for you.</a:t>
            </a:r>
            <a:endParaRPr>
              <a:solidFill>
                <a:schemeClr val="dk1"/>
              </a:solidFill>
            </a:endParaRPr>
          </a:p>
          <a:p>
            <a:pPr marL="228600" marR="0" lvl="1" indent="-190500" algn="l" rtl="0">
              <a:lnSpc>
                <a:spcPct val="115000"/>
              </a:lnSpc>
              <a:spcBef>
                <a:spcPts val="600"/>
              </a:spcBef>
              <a:spcAft>
                <a:spcPts val="600"/>
              </a:spcAft>
              <a:buClr>
                <a:schemeClr val="accent1"/>
              </a:buClr>
              <a:buSzPts val="1200"/>
              <a:buChar char="﹢"/>
            </a:pPr>
            <a:r>
              <a:rPr lang="en">
                <a:solidFill>
                  <a:schemeClr val="dk1"/>
                </a:solidFill>
              </a:rPr>
              <a:t>Take a look at </a:t>
            </a:r>
            <a:r>
              <a:rPr lang="en">
                <a:solidFill>
                  <a:schemeClr val="dk1"/>
                </a:solidFill>
                <a:latin typeface="Proxima Nova Semibold"/>
                <a:ea typeface="Proxima Nova Semibold"/>
                <a:cs typeface="Proxima Nova Semibold"/>
                <a:sym typeface="Proxima Nova Semibold"/>
              </a:rPr>
              <a:t>deployment.tf</a:t>
            </a:r>
            <a:r>
              <a:rPr lang="en">
                <a:solidFill>
                  <a:schemeClr val="dk1"/>
                </a:solidFill>
              </a:rPr>
              <a:t>, created from </a:t>
            </a:r>
            <a:r>
              <a:rPr lang="en">
                <a:solidFill>
                  <a:schemeClr val="dk1"/>
                </a:solidFill>
                <a:latin typeface="Proxima Nova Semibold"/>
                <a:ea typeface="Proxima Nova Semibold"/>
                <a:cs typeface="Proxima Nova Semibold"/>
                <a:sym typeface="Proxima Nova Semibold"/>
              </a:rPr>
              <a:t>deployment.yaml</a:t>
            </a:r>
            <a:endParaRPr sz="1000">
              <a:solidFill>
                <a:schemeClr val="dk1"/>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78"/>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900"/>
              <a:buNone/>
            </a:pPr>
            <a:fld id="{00000000-1234-1234-1234-123412341234}" type="slidenum">
              <a:rPr lang="en"/>
              <a:pPr marL="0" lvl="0" indent="0" algn="r" rtl="0">
                <a:lnSpc>
                  <a:spcPct val="100000"/>
                </a:lnSpc>
                <a:spcBef>
                  <a:spcPts val="0"/>
                </a:spcBef>
                <a:spcAft>
                  <a:spcPts val="0"/>
                </a:spcAft>
                <a:buSzPts val="900"/>
                <a:buNone/>
              </a:pPr>
              <a:t>15</a:t>
            </a:fld>
            <a:endParaRPr/>
          </a:p>
        </p:txBody>
      </p:sp>
      <p:sp>
        <p:nvSpPr>
          <p:cNvPr id="619" name="Google Shape;619;p78"/>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800"/>
              <a:buNone/>
            </a:pPr>
            <a:r>
              <a:rPr lang="en" sz="3100"/>
              <a:t>Kubectl vs helm</a:t>
            </a:r>
            <a:endParaRPr sz="3100"/>
          </a:p>
        </p:txBody>
      </p:sp>
      <p:pic>
        <p:nvPicPr>
          <p:cNvPr id="620" name="Google Shape;620;p78"/>
          <p:cNvPicPr preferRelativeResize="0"/>
          <p:nvPr/>
        </p:nvPicPr>
        <p:blipFill rotWithShape="1">
          <a:blip r:embed="rId3">
            <a:alphaModFix/>
          </a:blip>
          <a:srcRect/>
          <a:stretch/>
        </p:blipFill>
        <p:spPr>
          <a:xfrm>
            <a:off x="0" y="0"/>
            <a:ext cx="9144000" cy="5143499"/>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79"/>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16</a:t>
            </a:fld>
            <a:endParaRPr/>
          </a:p>
        </p:txBody>
      </p:sp>
      <p:sp>
        <p:nvSpPr>
          <p:cNvPr id="626" name="Google Shape;626;p79"/>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TERRAFORM  </a:t>
            </a:r>
            <a:r>
              <a:rPr lang="en" sz="1200" b="0">
                <a:solidFill>
                  <a:srgbClr val="1B1B1B"/>
                </a:solidFill>
                <a:latin typeface="Proxima Nova Semibold"/>
                <a:ea typeface="Proxima Nova Semibold"/>
                <a:cs typeface="Proxima Nova Semibold"/>
                <a:sym typeface="Proxima Nova Semibold"/>
              </a:rPr>
              <a:t>Let’s add some environmental variables to our deployment!</a:t>
            </a:r>
            <a:endParaRPr sz="1200" b="0">
              <a:solidFill>
                <a:srgbClr val="1B1B1B"/>
              </a:solidFill>
              <a:latin typeface="Proxima Nova Semibold"/>
              <a:ea typeface="Proxima Nova Semibold"/>
              <a:cs typeface="Proxima Nova Semibold"/>
              <a:sym typeface="Proxima Nova Semibold"/>
            </a:endParaRPr>
          </a:p>
          <a:p>
            <a:pPr marL="0" lvl="0" indent="0" algn="l" rtl="0">
              <a:spcBef>
                <a:spcPts val="0"/>
              </a:spcBef>
              <a:spcAft>
                <a:spcPts val="0"/>
              </a:spcAft>
              <a:buNone/>
            </a:pPr>
            <a:endParaRPr/>
          </a:p>
        </p:txBody>
      </p:sp>
      <p:pic>
        <p:nvPicPr>
          <p:cNvPr id="627" name="Google Shape;627;p79"/>
          <p:cNvPicPr preferRelativeResize="0"/>
          <p:nvPr/>
        </p:nvPicPr>
        <p:blipFill rotWithShape="1">
          <a:blip r:embed="rId3">
            <a:alphaModFix/>
          </a:blip>
          <a:srcRect/>
          <a:stretch/>
        </p:blipFill>
        <p:spPr>
          <a:xfrm>
            <a:off x="0" y="870087"/>
            <a:ext cx="9143999" cy="3897177"/>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80"/>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900"/>
              <a:buNone/>
            </a:pPr>
            <a:fld id="{00000000-1234-1234-1234-123412341234}" type="slidenum">
              <a:rPr lang="en"/>
              <a:pPr marL="0" lvl="0" indent="0" algn="r" rtl="0">
                <a:lnSpc>
                  <a:spcPct val="100000"/>
                </a:lnSpc>
                <a:spcBef>
                  <a:spcPts val="0"/>
                </a:spcBef>
                <a:spcAft>
                  <a:spcPts val="0"/>
                </a:spcAft>
                <a:buSzPts val="900"/>
                <a:buNone/>
              </a:pPr>
              <a:t>17</a:t>
            </a:fld>
            <a:endParaRPr/>
          </a:p>
        </p:txBody>
      </p:sp>
      <p:pic>
        <p:nvPicPr>
          <p:cNvPr id="633" name="Google Shape;633;p80"/>
          <p:cNvPicPr preferRelativeResize="0"/>
          <p:nvPr/>
        </p:nvPicPr>
        <p:blipFill rotWithShape="1">
          <a:blip r:embed="rId3">
            <a:alphaModFix/>
          </a:blip>
          <a:srcRect/>
          <a:stretch/>
        </p:blipFill>
        <p:spPr>
          <a:xfrm>
            <a:off x="0" y="0"/>
            <a:ext cx="11364912" cy="8335963"/>
          </a:xfrm>
          <a:prstGeom prst="rect">
            <a:avLst/>
          </a:prstGeom>
          <a:noFill/>
          <a:ln>
            <a:noFill/>
          </a:ln>
        </p:spPr>
      </p:pic>
      <p:sp>
        <p:nvSpPr>
          <p:cNvPr id="634" name="Google Shape;634;p80"/>
          <p:cNvSpPr/>
          <p:nvPr/>
        </p:nvSpPr>
        <p:spPr>
          <a:xfrm>
            <a:off x="914400" y="3714750"/>
            <a:ext cx="3962400" cy="1219200"/>
          </a:xfrm>
          <a:prstGeom prst="ellipse">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81"/>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900"/>
              <a:buNone/>
            </a:pPr>
            <a:fld id="{00000000-1234-1234-1234-123412341234}" type="slidenum">
              <a:rPr lang="en"/>
              <a:pPr marL="0" lvl="0" indent="0" algn="r" rtl="0">
                <a:lnSpc>
                  <a:spcPct val="100000"/>
                </a:lnSpc>
                <a:spcBef>
                  <a:spcPts val="0"/>
                </a:spcBef>
                <a:spcAft>
                  <a:spcPts val="0"/>
                </a:spcAft>
                <a:buSzPts val="900"/>
                <a:buNone/>
              </a:pPr>
              <a:t>18</a:t>
            </a:fld>
            <a:endParaRPr/>
          </a:p>
        </p:txBody>
      </p:sp>
      <p:pic>
        <p:nvPicPr>
          <p:cNvPr id="640" name="Google Shape;640;p81"/>
          <p:cNvPicPr preferRelativeResize="0"/>
          <p:nvPr/>
        </p:nvPicPr>
        <p:blipFill rotWithShape="1">
          <a:blip r:embed="rId3">
            <a:alphaModFix/>
          </a:blip>
          <a:srcRect/>
          <a:stretch/>
        </p:blipFill>
        <p:spPr>
          <a:xfrm>
            <a:off x="0" y="-3192463"/>
            <a:ext cx="11364912" cy="8335963"/>
          </a:xfrm>
          <a:prstGeom prst="rect">
            <a:avLst/>
          </a:prstGeom>
          <a:noFill/>
          <a:ln>
            <a:noFill/>
          </a:ln>
        </p:spPr>
      </p:pic>
      <p:sp>
        <p:nvSpPr>
          <p:cNvPr id="641" name="Google Shape;641;p81"/>
          <p:cNvSpPr/>
          <p:nvPr/>
        </p:nvSpPr>
        <p:spPr>
          <a:xfrm>
            <a:off x="1066800" y="514350"/>
            <a:ext cx="3962400" cy="1219200"/>
          </a:xfrm>
          <a:prstGeom prst="ellipse">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642" name="Google Shape;642;p81"/>
          <p:cNvSpPr/>
          <p:nvPr/>
        </p:nvSpPr>
        <p:spPr>
          <a:xfrm>
            <a:off x="0" y="3028950"/>
            <a:ext cx="3962400" cy="1219200"/>
          </a:xfrm>
          <a:prstGeom prst="ellipse">
            <a:avLst/>
          </a:prstGeom>
          <a:noFill/>
          <a:ln w="508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82"/>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19</a:t>
            </a:fld>
            <a:endParaRPr/>
          </a:p>
        </p:txBody>
      </p:sp>
      <p:sp>
        <p:nvSpPr>
          <p:cNvPr id="648" name="Google Shape;648;p82"/>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TERRAFORM</a:t>
            </a:r>
            <a:endParaRPr/>
          </a:p>
        </p:txBody>
      </p:sp>
      <p:sp>
        <p:nvSpPr>
          <p:cNvPr id="649" name="Google Shape;649;p82"/>
          <p:cNvSpPr txBox="1">
            <a:spLocks noGrp="1"/>
          </p:cNvSpPr>
          <p:nvPr>
            <p:ph type="body" idx="1"/>
          </p:nvPr>
        </p:nvSpPr>
        <p:spPr>
          <a:xfrm>
            <a:off x="411700" y="1015525"/>
            <a:ext cx="7193100" cy="2991900"/>
          </a:xfrm>
          <a:prstGeom prst="rect">
            <a:avLst/>
          </a:prstGeom>
        </p:spPr>
        <p:txBody>
          <a:bodyPr spcFirstLastPara="1" wrap="square" lIns="0" tIns="0" rIns="0" bIns="0" anchor="t" anchorCtr="0">
            <a:noAutofit/>
          </a:bodyPr>
          <a:lstStyle/>
          <a:p>
            <a:pPr marL="200025" marR="0" lvl="0" indent="-161925" algn="l" rtl="0">
              <a:lnSpc>
                <a:spcPct val="115000"/>
              </a:lnSpc>
              <a:spcBef>
                <a:spcPts val="0"/>
              </a:spcBef>
              <a:spcAft>
                <a:spcPts val="0"/>
              </a:spcAft>
              <a:buClr>
                <a:schemeClr val="accent1"/>
              </a:buClr>
              <a:buSzPts val="1200"/>
              <a:buChar char="﹢"/>
            </a:pPr>
            <a:r>
              <a:rPr lang="en"/>
              <a:t>The confirmation of what terraform plans to do before actually doing is golden!</a:t>
            </a:r>
            <a:endParaRPr/>
          </a:p>
          <a:p>
            <a:pPr marL="200025" marR="0" lvl="0" indent="-161925" algn="l" rtl="0">
              <a:lnSpc>
                <a:spcPct val="115000"/>
              </a:lnSpc>
              <a:spcBef>
                <a:spcPts val="600"/>
              </a:spcBef>
              <a:spcAft>
                <a:spcPts val="0"/>
              </a:spcAft>
              <a:buClr>
                <a:schemeClr val="accent1"/>
              </a:buClr>
              <a:buSzPts val="1200"/>
              <a:buChar char="﹢"/>
            </a:pPr>
            <a:r>
              <a:rPr lang="en"/>
              <a:t>But it does more! It integrates with other parts of the infrastructure.</a:t>
            </a:r>
            <a:endParaRPr/>
          </a:p>
          <a:p>
            <a:pPr marL="457200" marR="0" lvl="1" indent="-190500" algn="l" rtl="0">
              <a:lnSpc>
                <a:spcPct val="115000"/>
              </a:lnSpc>
              <a:spcBef>
                <a:spcPts val="600"/>
              </a:spcBef>
              <a:spcAft>
                <a:spcPts val="0"/>
              </a:spcAft>
              <a:buClr>
                <a:schemeClr val="accent1"/>
              </a:buClr>
              <a:buSzPts val="1200"/>
              <a:buChar char="﹢"/>
            </a:pPr>
            <a:r>
              <a:rPr lang="en" sz="1200"/>
              <a:t>Your cloud provider</a:t>
            </a:r>
            <a:endParaRPr sz="1200"/>
          </a:p>
          <a:p>
            <a:pPr marL="457200" marR="0" lvl="1" indent="-190500" algn="l" rtl="0">
              <a:lnSpc>
                <a:spcPct val="115000"/>
              </a:lnSpc>
              <a:spcBef>
                <a:spcPts val="600"/>
              </a:spcBef>
              <a:spcAft>
                <a:spcPts val="0"/>
              </a:spcAft>
              <a:buClr>
                <a:schemeClr val="accent1"/>
              </a:buClr>
              <a:buSzPts val="1200"/>
              <a:buChar char="﹢"/>
            </a:pPr>
            <a:r>
              <a:rPr lang="en" sz="1200"/>
              <a:t>Your DNS </a:t>
            </a:r>
            <a:endParaRPr sz="1200"/>
          </a:p>
          <a:p>
            <a:pPr marL="457200" marR="0" lvl="1" indent="-190500" algn="l" rtl="0">
              <a:lnSpc>
                <a:spcPct val="115000"/>
              </a:lnSpc>
              <a:spcBef>
                <a:spcPts val="600"/>
              </a:spcBef>
              <a:spcAft>
                <a:spcPts val="0"/>
              </a:spcAft>
              <a:buClr>
                <a:schemeClr val="accent1"/>
              </a:buClr>
              <a:buSzPts val="1200"/>
              <a:buChar char="﹢"/>
            </a:pPr>
            <a:r>
              <a:rPr lang="en" sz="1200"/>
              <a:t>Jenkins</a:t>
            </a:r>
            <a:endParaRPr sz="1200"/>
          </a:p>
          <a:p>
            <a:pPr marL="457200" marR="0" lvl="1" indent="-190500" algn="l" rtl="0">
              <a:lnSpc>
                <a:spcPct val="115000"/>
              </a:lnSpc>
              <a:spcBef>
                <a:spcPts val="600"/>
              </a:spcBef>
              <a:spcAft>
                <a:spcPts val="0"/>
              </a:spcAft>
              <a:buClr>
                <a:schemeClr val="accent1"/>
              </a:buClr>
              <a:buSzPts val="1200"/>
              <a:buChar char="﹢"/>
            </a:pPr>
            <a:r>
              <a:rPr lang="en" sz="1200"/>
              <a:t>Active Directory</a:t>
            </a:r>
            <a:endParaRPr sz="1200"/>
          </a:p>
          <a:p>
            <a:pPr marL="457200" marR="0" lvl="1" indent="-190500" algn="l" rtl="0">
              <a:lnSpc>
                <a:spcPct val="115000"/>
              </a:lnSpc>
              <a:spcBef>
                <a:spcPts val="600"/>
              </a:spcBef>
              <a:spcAft>
                <a:spcPts val="0"/>
              </a:spcAft>
              <a:buClr>
                <a:schemeClr val="accent1"/>
              </a:buClr>
              <a:buSzPts val="1200"/>
              <a:buChar char="﹢"/>
            </a:pPr>
            <a:r>
              <a:rPr lang="en" sz="1200"/>
              <a:t>Kong</a:t>
            </a:r>
            <a:endParaRPr sz="1200"/>
          </a:p>
          <a:p>
            <a:pPr marL="457200" marR="0" lvl="1" indent="-190500" algn="l" rtl="0">
              <a:lnSpc>
                <a:spcPct val="115000"/>
              </a:lnSpc>
              <a:spcBef>
                <a:spcPts val="600"/>
              </a:spcBef>
              <a:spcAft>
                <a:spcPts val="0"/>
              </a:spcAft>
              <a:buClr>
                <a:schemeClr val="accent1"/>
              </a:buClr>
              <a:buSzPts val="1200"/>
              <a:buChar char="﹢"/>
            </a:pPr>
            <a:r>
              <a:rPr lang="en" sz="1200"/>
              <a:t>Whatever else is here: </a:t>
            </a:r>
            <a:r>
              <a:rPr lang="en" sz="1200" u="sng">
                <a:solidFill>
                  <a:schemeClr val="accen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https://registry.terraform.io/browse/providers</a:t>
            </a:r>
            <a:endParaRPr sz="1200" u="sng">
              <a:solidFill>
                <a:schemeClr val="accent1"/>
              </a:solidFill>
            </a:endParaRPr>
          </a:p>
          <a:p>
            <a:pPr marL="457200" marR="0" lvl="1" indent="-190500" algn="l" rtl="0">
              <a:lnSpc>
                <a:spcPct val="115000"/>
              </a:lnSpc>
              <a:spcBef>
                <a:spcPts val="600"/>
              </a:spcBef>
              <a:spcAft>
                <a:spcPts val="0"/>
              </a:spcAft>
              <a:buClr>
                <a:schemeClr val="accent1"/>
              </a:buClr>
              <a:buSzPts val="1200"/>
              <a:buChar char="﹢"/>
            </a:pPr>
            <a:r>
              <a:rPr lang="en" sz="1200"/>
              <a:t>Whatever else you write!</a:t>
            </a:r>
            <a:endParaRPr sz="1200"/>
          </a:p>
          <a:p>
            <a:pPr marL="200025" lvl="0" indent="0" algn="l" rtl="0">
              <a:spcBef>
                <a:spcPts val="600"/>
              </a:spcBef>
              <a:spcAft>
                <a:spcPts val="0"/>
              </a:spcAft>
              <a:buNone/>
            </a:pPr>
            <a:endParaRPr sz="1000">
              <a:solidFill>
                <a:schemeClr val="dk1"/>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65"/>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Clr>
                <a:srgbClr val="000000"/>
              </a:buClr>
              <a:buSzPts val="900"/>
              <a:buFont typeface="Arial"/>
              <a:buNone/>
            </a:pPr>
            <a:fld id="{00000000-1234-1234-1234-123412341234}" type="slidenum">
              <a:rPr lang="en"/>
              <a:pPr marL="0" lvl="0" indent="0" algn="r" rtl="0">
                <a:spcBef>
                  <a:spcPts val="0"/>
                </a:spcBef>
                <a:spcAft>
                  <a:spcPts val="0"/>
                </a:spcAft>
                <a:buClr>
                  <a:srgbClr val="000000"/>
                </a:buClr>
                <a:buSzPts val="900"/>
                <a:buFont typeface="Arial"/>
                <a:buNone/>
              </a:pPr>
              <a:t>2</a:t>
            </a:fld>
            <a:endParaRPr/>
          </a:p>
        </p:txBody>
      </p:sp>
      <p:sp>
        <p:nvSpPr>
          <p:cNvPr id="512" name="Google Shape;512;p65"/>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ABOUT ME</a:t>
            </a:r>
            <a:endParaRPr/>
          </a:p>
        </p:txBody>
      </p:sp>
      <p:sp>
        <p:nvSpPr>
          <p:cNvPr id="513" name="Google Shape;513;p65"/>
          <p:cNvSpPr txBox="1">
            <a:spLocks noGrp="1"/>
          </p:cNvSpPr>
          <p:nvPr>
            <p:ph type="body" idx="1"/>
          </p:nvPr>
        </p:nvSpPr>
        <p:spPr>
          <a:xfrm>
            <a:off x="411700" y="1015525"/>
            <a:ext cx="8337000" cy="2991900"/>
          </a:xfrm>
          <a:prstGeom prst="rect">
            <a:avLst/>
          </a:prstGeom>
        </p:spPr>
        <p:txBody>
          <a:bodyPr spcFirstLastPara="1" wrap="square" lIns="0" tIns="0" rIns="0" bIns="0" anchor="t" anchorCtr="0">
            <a:noAutofit/>
          </a:bodyPr>
          <a:lstStyle/>
          <a:p>
            <a:pPr marL="200025" marR="0" lvl="0" indent="-174625" algn="l" rtl="0">
              <a:lnSpc>
                <a:spcPct val="115000"/>
              </a:lnSpc>
              <a:spcBef>
                <a:spcPts val="0"/>
              </a:spcBef>
              <a:spcAft>
                <a:spcPts val="0"/>
              </a:spcAft>
              <a:buClr>
                <a:schemeClr val="accent1"/>
              </a:buClr>
              <a:buSzPts val="1400"/>
              <a:buChar char="﹢"/>
            </a:pPr>
            <a:r>
              <a:rPr lang="en">
                <a:solidFill>
                  <a:schemeClr val="dk1"/>
                </a:solidFill>
              </a:rPr>
              <a:t>Bachelor in Computer Science</a:t>
            </a: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a:solidFill>
                  <a:schemeClr val="dk1"/>
                </a:solidFill>
              </a:rPr>
              <a:t>DevOps at ModusCreate.com (Remote First Consulting Company)</a:t>
            </a: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a:solidFill>
                  <a:schemeClr val="dk1"/>
                </a:solidFill>
              </a:rPr>
              <a:t>AWS Certified</a:t>
            </a: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u="sng">
                <a:solidFill>
                  <a:schemeClr val="accen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https://github.com/marcosdiez/</a:t>
            </a:r>
            <a:endParaRPr>
              <a:solidFill>
                <a:schemeClr val="accent1"/>
              </a:solidFill>
            </a:endParaRPr>
          </a:p>
          <a:p>
            <a:pPr marL="457200" marR="0" lvl="1" indent="-203200" algn="l" rtl="0">
              <a:lnSpc>
                <a:spcPct val="115000"/>
              </a:lnSpc>
              <a:spcBef>
                <a:spcPts val="600"/>
              </a:spcBef>
              <a:spcAft>
                <a:spcPts val="0"/>
              </a:spcAft>
              <a:buClr>
                <a:schemeClr val="accent1"/>
              </a:buClr>
              <a:buSzPts val="1400"/>
              <a:buChar char="﹢"/>
            </a:pPr>
            <a:r>
              <a:rPr lang="en">
                <a:solidFill>
                  <a:schemeClr val="dk1"/>
                </a:solidFill>
              </a:rPr>
              <a:t>Pull Requests relevant to this talk:</a:t>
            </a:r>
            <a:endParaRPr>
              <a:solidFill>
                <a:schemeClr val="dk1"/>
              </a:solidFill>
            </a:endParaRPr>
          </a:p>
          <a:p>
            <a:pPr marL="628650" marR="0" lvl="2" indent="-161925" algn="l" rtl="0">
              <a:lnSpc>
                <a:spcPct val="115000"/>
              </a:lnSpc>
              <a:spcBef>
                <a:spcPts val="600"/>
              </a:spcBef>
              <a:spcAft>
                <a:spcPts val="0"/>
              </a:spcAft>
              <a:buClr>
                <a:schemeClr val="accent1"/>
              </a:buClr>
              <a:buSzPts val="1200"/>
              <a:buChar char="﹢"/>
            </a:pPr>
            <a:r>
              <a:rPr lang="en" sz="1200" u="sng">
                <a:solidFill>
                  <a:schemeClr val="accent1"/>
                </a:solidFill>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Minikube (more than 10)</a:t>
            </a:r>
            <a:endParaRPr sz="1200">
              <a:solidFill>
                <a:schemeClr val="accent1"/>
              </a:solidFill>
            </a:endParaRPr>
          </a:p>
          <a:p>
            <a:pPr marL="628650" marR="0" lvl="2" indent="-161925" algn="l" rtl="0">
              <a:lnSpc>
                <a:spcPct val="115000"/>
              </a:lnSpc>
              <a:spcBef>
                <a:spcPts val="600"/>
              </a:spcBef>
              <a:spcAft>
                <a:spcPts val="0"/>
              </a:spcAft>
              <a:buClr>
                <a:schemeClr val="accent1"/>
              </a:buClr>
              <a:buSzPts val="1200"/>
              <a:buChar char="﹢"/>
            </a:pPr>
            <a:r>
              <a:rPr lang="en" sz="1200" u="sng">
                <a:solidFill>
                  <a:schemeClr val="accent1"/>
                </a:solidFill>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Kubernetes Dashboard (more than 30</a:t>
            </a:r>
            <a:r>
              <a:rPr lang="en" sz="1200">
                <a:solidFill>
                  <a:schemeClr val="accent1"/>
                </a:solidFill>
              </a:rPr>
              <a:t>)</a:t>
            </a:r>
            <a:endParaRPr sz="1200">
              <a:solidFill>
                <a:schemeClr val="accent1"/>
              </a:solidFill>
            </a:endParaRPr>
          </a:p>
          <a:p>
            <a:pPr marL="628650" marR="0" lvl="2" indent="-161925" algn="l" rtl="0">
              <a:lnSpc>
                <a:spcPct val="115000"/>
              </a:lnSpc>
              <a:spcBef>
                <a:spcPts val="600"/>
              </a:spcBef>
              <a:spcAft>
                <a:spcPts val="0"/>
              </a:spcAft>
              <a:buClr>
                <a:schemeClr val="accent1"/>
              </a:buClr>
              <a:buSzPts val="1200"/>
              <a:buChar char="﹢"/>
            </a:pPr>
            <a:r>
              <a:rPr lang="en" sz="1200" u="sng">
                <a:solidFill>
                  <a:schemeClr val="accent1"/>
                </a:solidFill>
                <a:hlinkClick r:id="rId6">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terraform-provider-kubernetes</a:t>
            </a:r>
            <a:endParaRPr sz="1200">
              <a:solidFill>
                <a:schemeClr val="accent1"/>
              </a:solidFill>
            </a:endParaRPr>
          </a:p>
          <a:p>
            <a:pPr marL="628650" marR="0" lvl="2" indent="-161925" algn="l" rtl="0">
              <a:lnSpc>
                <a:spcPct val="115000"/>
              </a:lnSpc>
              <a:spcBef>
                <a:spcPts val="600"/>
              </a:spcBef>
              <a:spcAft>
                <a:spcPts val="600"/>
              </a:spcAft>
              <a:buClr>
                <a:schemeClr val="accent1"/>
              </a:buClr>
              <a:buSzPts val="1200"/>
              <a:buChar char="﹢"/>
            </a:pPr>
            <a:r>
              <a:rPr lang="en" sz="1200" u="sng">
                <a:solidFill>
                  <a:schemeClr val="accent1"/>
                </a:solidFill>
                <a:hlinkClick r:id="rId7">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terraform-provider-aws</a:t>
            </a:r>
            <a:endParaRPr sz="1200">
              <a:solidFill>
                <a:schemeClr val="accent1"/>
              </a:solidFill>
              <a:highlight>
                <a:srgbClr val="FFFFFF"/>
              </a:highlight>
            </a:endParaRPr>
          </a:p>
        </p:txBody>
      </p:sp>
      <p:pic>
        <p:nvPicPr>
          <p:cNvPr id="514" name="Google Shape;514;p65"/>
          <p:cNvPicPr preferRelativeResize="0"/>
          <p:nvPr/>
        </p:nvPicPr>
        <p:blipFill>
          <a:blip r:embed="rId8">
            <a:alphaModFix/>
          </a:blip>
          <a:stretch>
            <a:fillRect/>
          </a:stretch>
        </p:blipFill>
        <p:spPr>
          <a:xfrm>
            <a:off x="6020425" y="2039000"/>
            <a:ext cx="2728275" cy="272827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83"/>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20</a:t>
            </a:fld>
            <a:endParaRPr/>
          </a:p>
        </p:txBody>
      </p:sp>
      <p:sp>
        <p:nvSpPr>
          <p:cNvPr id="655" name="Google Shape;655;p83"/>
          <p:cNvSpPr txBox="1">
            <a:spLocks noGrp="1"/>
          </p:cNvSpPr>
          <p:nvPr>
            <p:ph type="title" idx="4294967295"/>
          </p:nvPr>
        </p:nvSpPr>
        <p:spPr>
          <a:xfrm>
            <a:off x="395280" y="303200"/>
            <a:ext cx="4026900" cy="4446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500">
                <a:solidFill>
                  <a:srgbClr val="FFFFFF"/>
                </a:solidFill>
              </a:rPr>
              <a:t>PART 2</a:t>
            </a:r>
            <a:br>
              <a:rPr lang="en" sz="5500">
                <a:solidFill>
                  <a:srgbClr val="FFFFFF"/>
                </a:solidFill>
              </a:rPr>
            </a:br>
            <a:r>
              <a:rPr lang="en" sz="3100">
                <a:solidFill>
                  <a:srgbClr val="FFFFFF"/>
                </a:solidFill>
              </a:rPr>
              <a:t>K8S, TERRAFORM AND AWS LOAD BALANCERS</a:t>
            </a:r>
            <a:r>
              <a:rPr lang="en">
                <a:solidFill>
                  <a:srgbClr val="FFFFFF"/>
                </a:solidFill>
              </a:rPr>
              <a:t> </a:t>
            </a:r>
            <a:endParaRPr sz="1400" b="0">
              <a:solidFill>
                <a:srgbClr val="FFFFFF"/>
              </a:solidFill>
              <a:latin typeface="Proxima Nova"/>
              <a:ea typeface="Proxima Nova"/>
              <a:cs typeface="Proxima Nova"/>
              <a:sym typeface="Proxima Nova"/>
            </a:endParaRPr>
          </a:p>
        </p:txBody>
      </p:sp>
      <p:grpSp>
        <p:nvGrpSpPr>
          <p:cNvPr id="656" name="Google Shape;656;p83"/>
          <p:cNvGrpSpPr/>
          <p:nvPr/>
        </p:nvGrpSpPr>
        <p:grpSpPr>
          <a:xfrm>
            <a:off x="5101349" y="2874991"/>
            <a:ext cx="1369955" cy="1369957"/>
            <a:chOff x="6032325" y="3248762"/>
            <a:chExt cx="1676401" cy="1676404"/>
          </a:xfrm>
        </p:grpSpPr>
        <p:pic>
          <p:nvPicPr>
            <p:cNvPr id="657" name="Google Shape;657;p83" descr="Z:\home\mdiez\modus\Diagrams_and_Presentations\2022-10-21__devopsdays_Tampa\terraform.png"/>
            <p:cNvPicPr preferRelativeResize="0"/>
            <p:nvPr/>
          </p:nvPicPr>
          <p:blipFill rotWithShape="1">
            <a:blip r:embed="rId3">
              <a:alphaModFix/>
            </a:blip>
            <a:srcRect/>
            <a:stretch/>
          </p:blipFill>
          <p:spPr>
            <a:xfrm>
              <a:off x="6032325" y="3248762"/>
              <a:ext cx="1676401" cy="1676401"/>
            </a:xfrm>
            <a:prstGeom prst="rect">
              <a:avLst/>
            </a:prstGeom>
            <a:noFill/>
            <a:ln>
              <a:noFill/>
            </a:ln>
          </p:spPr>
        </p:pic>
        <p:pic>
          <p:nvPicPr>
            <p:cNvPr id="658" name="Google Shape;658;p83" descr="Z:\home\mdiez\modus\Diagrams_and_Presentations\2022-10-21__devopsdays_Tampa\terraform.png"/>
            <p:cNvPicPr preferRelativeResize="0"/>
            <p:nvPr/>
          </p:nvPicPr>
          <p:blipFill rotWithShape="1">
            <a:blip r:embed="rId4">
              <a:alphaModFix/>
            </a:blip>
            <a:srcRect t="66676"/>
            <a:stretch/>
          </p:blipFill>
          <p:spPr>
            <a:xfrm>
              <a:off x="6032325" y="4366542"/>
              <a:ext cx="1676401" cy="558624"/>
            </a:xfrm>
            <a:prstGeom prst="rect">
              <a:avLst/>
            </a:prstGeom>
            <a:noFill/>
            <a:ln>
              <a:noFill/>
            </a:ln>
          </p:spPr>
        </p:pic>
      </p:grpSp>
      <p:pic>
        <p:nvPicPr>
          <p:cNvPr id="659" name="Google Shape;659;p83" descr="Z:\home\mdiez\modus\Diagrams_and_Presentations\2022-10-21__devopsdays_Tampa\x-png-25.png"/>
          <p:cNvPicPr preferRelativeResize="0"/>
          <p:nvPr/>
        </p:nvPicPr>
        <p:blipFill rotWithShape="1">
          <a:blip r:embed="rId5">
            <a:alphaModFix/>
          </a:blip>
          <a:srcRect/>
          <a:stretch/>
        </p:blipFill>
        <p:spPr>
          <a:xfrm>
            <a:off x="9397350" y="2011700"/>
            <a:ext cx="1981200" cy="2212092"/>
          </a:xfrm>
          <a:prstGeom prst="rect">
            <a:avLst/>
          </a:prstGeom>
          <a:noFill/>
          <a:ln>
            <a:noFill/>
          </a:ln>
        </p:spPr>
      </p:pic>
      <p:pic>
        <p:nvPicPr>
          <p:cNvPr id="660" name="Google Shape;660;p83" descr="Z:\home\mdiez\2022-10-21-k8s-aws-alb-terraform-no-helm\presentation\aws_load_balancer.png"/>
          <p:cNvPicPr preferRelativeResize="0"/>
          <p:nvPr/>
        </p:nvPicPr>
        <p:blipFill rotWithShape="1">
          <a:blip r:embed="rId6">
            <a:alphaModFix/>
          </a:blip>
          <a:srcRect l="19881" t="19881" r="19887" b="19887"/>
          <a:stretch/>
        </p:blipFill>
        <p:spPr>
          <a:xfrm>
            <a:off x="7063300" y="2841400"/>
            <a:ext cx="1522150" cy="1522150"/>
          </a:xfrm>
          <a:prstGeom prst="rect">
            <a:avLst/>
          </a:prstGeom>
          <a:noFill/>
          <a:ln>
            <a:noFill/>
          </a:ln>
        </p:spPr>
      </p:pic>
      <p:grpSp>
        <p:nvGrpSpPr>
          <p:cNvPr id="661" name="Google Shape;661;p83"/>
          <p:cNvGrpSpPr/>
          <p:nvPr/>
        </p:nvGrpSpPr>
        <p:grpSpPr>
          <a:xfrm>
            <a:off x="5926712" y="1265042"/>
            <a:ext cx="1716321" cy="1301546"/>
            <a:chOff x="4661975" y="925225"/>
            <a:chExt cx="2044700" cy="1550567"/>
          </a:xfrm>
        </p:grpSpPr>
        <p:pic>
          <p:nvPicPr>
            <p:cNvPr id="662" name="Google Shape;662;p83" descr="Z:\home\mdiez\2022-10-21-k8s-aws-alb-terraform-no-helm\presentation\kubernetes_logo.png"/>
            <p:cNvPicPr preferRelativeResize="0"/>
            <p:nvPr/>
          </p:nvPicPr>
          <p:blipFill rotWithShape="1">
            <a:blip r:embed="rId7">
              <a:alphaModFix/>
            </a:blip>
            <a:srcRect/>
            <a:stretch/>
          </p:blipFill>
          <p:spPr>
            <a:xfrm>
              <a:off x="4661975" y="925225"/>
              <a:ext cx="2044700" cy="1550564"/>
            </a:xfrm>
            <a:prstGeom prst="rect">
              <a:avLst/>
            </a:prstGeom>
            <a:noFill/>
            <a:ln>
              <a:noFill/>
            </a:ln>
          </p:spPr>
        </p:pic>
        <p:pic>
          <p:nvPicPr>
            <p:cNvPr id="663" name="Google Shape;663;p83" descr="Z:\home\mdiez\2022-10-21-k8s-aws-alb-terraform-no-helm\presentation\kubernetes_logo.png"/>
            <p:cNvPicPr preferRelativeResize="0"/>
            <p:nvPr/>
          </p:nvPicPr>
          <p:blipFill rotWithShape="1">
            <a:blip r:embed="rId8">
              <a:alphaModFix/>
            </a:blip>
            <a:srcRect t="73724"/>
            <a:stretch/>
          </p:blipFill>
          <p:spPr>
            <a:xfrm>
              <a:off x="4661975" y="2068367"/>
              <a:ext cx="2044700" cy="407425"/>
            </a:xfrm>
            <a:prstGeom prst="rect">
              <a:avLst/>
            </a:prstGeom>
            <a:noFill/>
            <a:ln>
              <a:noFill/>
            </a:ln>
          </p:spPr>
        </p:pic>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84"/>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21</a:t>
            </a:fld>
            <a:endParaRPr/>
          </a:p>
        </p:txBody>
      </p:sp>
      <p:sp>
        <p:nvSpPr>
          <p:cNvPr id="669" name="Google Shape;669;p84"/>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AWS LOAD BALANCER</a:t>
            </a:r>
            <a:endParaRPr/>
          </a:p>
        </p:txBody>
      </p:sp>
      <p:sp>
        <p:nvSpPr>
          <p:cNvPr id="670" name="Google Shape;670;p84"/>
          <p:cNvSpPr txBox="1">
            <a:spLocks noGrp="1"/>
          </p:cNvSpPr>
          <p:nvPr>
            <p:ph type="body" idx="1"/>
          </p:nvPr>
        </p:nvSpPr>
        <p:spPr>
          <a:xfrm>
            <a:off x="411700" y="1015525"/>
            <a:ext cx="7193100" cy="2991900"/>
          </a:xfrm>
          <a:prstGeom prst="rect">
            <a:avLst/>
          </a:prstGeom>
        </p:spPr>
        <p:txBody>
          <a:bodyPr spcFirstLastPara="1" wrap="square" lIns="0" tIns="0" rIns="0" bIns="0" anchor="t" anchorCtr="0">
            <a:noAutofit/>
          </a:bodyPr>
          <a:lstStyle/>
          <a:p>
            <a:pPr marL="200025" lvl="0" indent="-161925" algn="l" rtl="0">
              <a:spcBef>
                <a:spcPts val="0"/>
              </a:spcBef>
              <a:spcAft>
                <a:spcPts val="0"/>
              </a:spcAft>
              <a:buClr>
                <a:schemeClr val="accent1"/>
              </a:buClr>
              <a:buSzPts val="1200"/>
              <a:buFont typeface="Arial"/>
              <a:buChar char="﹢"/>
            </a:pPr>
            <a:r>
              <a:rPr lang="en" dirty="0"/>
              <a:t>The Load Balancer Itself</a:t>
            </a:r>
            <a:endParaRPr dirty="0"/>
          </a:p>
          <a:p>
            <a:pPr marL="457200" lvl="0" indent="-228600" algn="l" rtl="0">
              <a:spcBef>
                <a:spcPts val="0"/>
              </a:spcBef>
              <a:spcAft>
                <a:spcPts val="0"/>
              </a:spcAft>
              <a:buNone/>
            </a:pPr>
            <a:endParaRPr dirty="0"/>
          </a:p>
          <a:p>
            <a:pPr marL="200025" lvl="0" indent="-161925" algn="l" rtl="0">
              <a:spcBef>
                <a:spcPts val="0"/>
              </a:spcBef>
              <a:spcAft>
                <a:spcPts val="0"/>
              </a:spcAft>
              <a:buClr>
                <a:schemeClr val="accent1"/>
              </a:buClr>
              <a:buSzPts val="1200"/>
              <a:buFont typeface="Arial"/>
              <a:buChar char="﹢"/>
            </a:pPr>
            <a:r>
              <a:rPr lang="en" dirty="0"/>
              <a:t>Listeners </a:t>
            </a:r>
            <a:endParaRPr dirty="0"/>
          </a:p>
          <a:p>
            <a:pPr marL="457200" lvl="1" indent="-190500" algn="l" rtl="0">
              <a:spcBef>
                <a:spcPts val="0"/>
              </a:spcBef>
              <a:spcAft>
                <a:spcPts val="0"/>
              </a:spcAft>
              <a:buClr>
                <a:schemeClr val="accent1"/>
              </a:buClr>
              <a:buSzPts val="1200"/>
              <a:buFont typeface="Arial"/>
              <a:buChar char="﹢"/>
            </a:pPr>
            <a:r>
              <a:rPr lang="en" dirty="0"/>
              <a:t>Usually one for port 80 and one for port 443</a:t>
            </a:r>
            <a:endParaRPr dirty="0"/>
          </a:p>
          <a:p>
            <a:pPr marL="457200" lvl="0" indent="-228600" algn="l" rtl="0">
              <a:spcBef>
                <a:spcPts val="0"/>
              </a:spcBef>
              <a:spcAft>
                <a:spcPts val="0"/>
              </a:spcAft>
              <a:buNone/>
            </a:pPr>
            <a:endParaRPr dirty="0"/>
          </a:p>
          <a:p>
            <a:pPr marL="200025" lvl="0" indent="-161925" algn="l" rtl="0">
              <a:spcBef>
                <a:spcPts val="0"/>
              </a:spcBef>
              <a:spcAft>
                <a:spcPts val="0"/>
              </a:spcAft>
              <a:buClr>
                <a:schemeClr val="accent1"/>
              </a:buClr>
              <a:buSzPts val="1200"/>
              <a:buFont typeface="Arial"/>
              <a:buChar char="﹢"/>
            </a:pPr>
            <a:r>
              <a:rPr lang="en" dirty="0"/>
              <a:t>Listener SSL Certificates</a:t>
            </a:r>
            <a:endParaRPr dirty="0"/>
          </a:p>
          <a:p>
            <a:pPr marL="457200" lvl="1" indent="-190500" algn="l" rtl="0">
              <a:spcBef>
                <a:spcPts val="0"/>
              </a:spcBef>
              <a:spcAft>
                <a:spcPts val="0"/>
              </a:spcAft>
              <a:buClr>
                <a:schemeClr val="accent1"/>
              </a:buClr>
              <a:buSzPts val="1200"/>
              <a:buFont typeface="Arial"/>
              <a:buChar char="﹢"/>
            </a:pPr>
            <a:r>
              <a:rPr lang="en" dirty="0"/>
              <a:t>Secondary SSL certs bound to an AWS Listener</a:t>
            </a:r>
            <a:endParaRPr dirty="0"/>
          </a:p>
          <a:p>
            <a:pPr marL="457200" lvl="0" indent="-228600" algn="l" rtl="0">
              <a:spcBef>
                <a:spcPts val="0"/>
              </a:spcBef>
              <a:spcAft>
                <a:spcPts val="0"/>
              </a:spcAft>
              <a:buNone/>
            </a:pPr>
            <a:endParaRPr dirty="0"/>
          </a:p>
          <a:p>
            <a:pPr marL="200025" lvl="0" indent="-161925" algn="l" rtl="0">
              <a:spcBef>
                <a:spcPts val="0"/>
              </a:spcBef>
              <a:spcAft>
                <a:spcPts val="0"/>
              </a:spcAft>
              <a:buClr>
                <a:schemeClr val="accent1"/>
              </a:buClr>
              <a:buSzPts val="1200"/>
              <a:buFont typeface="Arial"/>
              <a:buChar char="﹢"/>
            </a:pPr>
            <a:r>
              <a:rPr lang="en" dirty="0"/>
              <a:t>Target Group</a:t>
            </a:r>
            <a:endParaRPr dirty="0"/>
          </a:p>
          <a:p>
            <a:pPr marL="457200" lvl="1" indent="-190500" algn="l" rtl="0">
              <a:spcBef>
                <a:spcPts val="0"/>
              </a:spcBef>
              <a:spcAft>
                <a:spcPts val="0"/>
              </a:spcAft>
              <a:buClr>
                <a:schemeClr val="accent1"/>
              </a:buClr>
              <a:buSzPts val="1200"/>
              <a:buFont typeface="Arial"/>
              <a:buChar char="﹢"/>
            </a:pPr>
            <a:r>
              <a:rPr lang="en" dirty="0"/>
              <a:t>A </a:t>
            </a:r>
            <a:r>
              <a:rPr lang="en" dirty="0" smtClean="0"/>
              <a:t>set of </a:t>
            </a:r>
            <a:r>
              <a:rPr lang="en" dirty="0"/>
              <a:t>EC2 </a:t>
            </a:r>
            <a:r>
              <a:rPr lang="en" dirty="0" smtClean="0"/>
              <a:t>instances </a:t>
            </a:r>
            <a:r>
              <a:rPr lang="en" b="1" dirty="0" smtClean="0"/>
              <a:t>or</a:t>
            </a:r>
            <a:r>
              <a:rPr lang="en" dirty="0" smtClean="0"/>
              <a:t> IP addresses </a:t>
            </a:r>
            <a:r>
              <a:rPr lang="en" b="1" dirty="0"/>
              <a:t>or</a:t>
            </a:r>
            <a:r>
              <a:rPr lang="en" dirty="0"/>
              <a:t> </a:t>
            </a:r>
            <a:r>
              <a:rPr lang="en" dirty="0" smtClean="0"/>
              <a:t>an aws lambda </a:t>
            </a:r>
            <a:r>
              <a:rPr lang="en" dirty="0"/>
              <a:t>function</a:t>
            </a:r>
            <a:endParaRPr dirty="0"/>
          </a:p>
          <a:p>
            <a:pPr marL="914400" lvl="0" indent="-304800" algn="l" rtl="0">
              <a:spcBef>
                <a:spcPts val="0"/>
              </a:spcBef>
              <a:spcAft>
                <a:spcPts val="0"/>
              </a:spcAft>
              <a:buNone/>
            </a:pPr>
            <a:endParaRPr dirty="0"/>
          </a:p>
          <a:p>
            <a:pPr marL="200025" lvl="0" indent="-161925" algn="l" rtl="0">
              <a:spcBef>
                <a:spcPts val="0"/>
              </a:spcBef>
              <a:spcAft>
                <a:spcPts val="0"/>
              </a:spcAft>
              <a:buClr>
                <a:schemeClr val="accent1"/>
              </a:buClr>
              <a:buSzPts val="1200"/>
              <a:buFont typeface="Arial"/>
              <a:buChar char="﹢"/>
            </a:pPr>
            <a:r>
              <a:rPr lang="en" dirty="0"/>
              <a:t>Listener Rule</a:t>
            </a:r>
            <a:endParaRPr dirty="0"/>
          </a:p>
          <a:p>
            <a:pPr marL="457200" lvl="1" indent="-190500" algn="l" rtl="0">
              <a:spcBef>
                <a:spcPts val="0"/>
              </a:spcBef>
              <a:spcAft>
                <a:spcPts val="0"/>
              </a:spcAft>
              <a:buClr>
                <a:schemeClr val="accent1"/>
              </a:buClr>
              <a:buSzPts val="1200"/>
              <a:buFont typeface="Arial"/>
              <a:buChar char="﹢"/>
            </a:pPr>
            <a:r>
              <a:rPr lang="en" dirty="0"/>
              <a:t>A rule that tells the ALB when </a:t>
            </a:r>
            <a:r>
              <a:rPr lang="en" dirty="0" smtClean="0"/>
              <a:t>(hostname, path, header, </a:t>
            </a:r>
            <a:r>
              <a:rPr lang="en" dirty="0"/>
              <a:t>etc) to route traffic to a Target Group</a:t>
            </a:r>
            <a:endParaRPr sz="1000" dirty="0">
              <a:solidFill>
                <a:schemeClr val="dk1"/>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85"/>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22</a:t>
            </a:fld>
            <a:endParaRPr/>
          </a:p>
        </p:txBody>
      </p:sp>
      <p:sp>
        <p:nvSpPr>
          <p:cNvPr id="676" name="Google Shape;676;p85"/>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“NORMAL” K8S AT AWS</a:t>
            </a:r>
            <a:endParaRPr/>
          </a:p>
        </p:txBody>
      </p:sp>
      <p:grpSp>
        <p:nvGrpSpPr>
          <p:cNvPr id="677" name="Google Shape;677;p85"/>
          <p:cNvGrpSpPr/>
          <p:nvPr/>
        </p:nvGrpSpPr>
        <p:grpSpPr>
          <a:xfrm>
            <a:off x="411600" y="571500"/>
            <a:ext cx="8337275" cy="4195875"/>
            <a:chOff x="411600" y="571500"/>
            <a:chExt cx="8337275" cy="4195875"/>
          </a:xfrm>
        </p:grpSpPr>
        <p:sp>
          <p:nvSpPr>
            <p:cNvPr id="678" name="Google Shape;678;p85"/>
            <p:cNvSpPr/>
            <p:nvPr/>
          </p:nvSpPr>
          <p:spPr>
            <a:xfrm>
              <a:off x="1453775" y="1032375"/>
              <a:ext cx="7295100" cy="3735000"/>
            </a:xfrm>
            <a:prstGeom prst="roundRect">
              <a:avLst>
                <a:gd name="adj" fmla="val 7353"/>
              </a:avLst>
            </a:prstGeom>
            <a:solidFill>
              <a:srgbClr val="F19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79" name="Google Shape;679;p85" descr="Z:\home\mdiez\2022-10-21-k8s-aws-alb-terraform-no-helm\presentation\aws.png"/>
            <p:cNvPicPr preferRelativeResize="0"/>
            <p:nvPr/>
          </p:nvPicPr>
          <p:blipFill rotWithShape="1">
            <a:blip r:embed="rId3">
              <a:alphaModFix/>
            </a:blip>
            <a:srcRect/>
            <a:stretch/>
          </p:blipFill>
          <p:spPr>
            <a:xfrm>
              <a:off x="6674175" y="571500"/>
              <a:ext cx="1044538" cy="774700"/>
            </a:xfrm>
            <a:prstGeom prst="rect">
              <a:avLst/>
            </a:prstGeom>
            <a:noFill/>
            <a:ln>
              <a:noFill/>
            </a:ln>
          </p:spPr>
        </p:pic>
        <p:sp>
          <p:nvSpPr>
            <p:cNvPr id="680" name="Google Shape;680;p85"/>
            <p:cNvSpPr/>
            <p:nvPr/>
          </p:nvSpPr>
          <p:spPr>
            <a:xfrm>
              <a:off x="1651250" y="1289175"/>
              <a:ext cx="1598100" cy="3309600"/>
            </a:xfrm>
            <a:prstGeom prst="roundRect">
              <a:avLst>
                <a:gd name="adj" fmla="val 15554"/>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5"/>
            <p:cNvSpPr/>
            <p:nvPr/>
          </p:nvSpPr>
          <p:spPr>
            <a:xfrm>
              <a:off x="3435650" y="1289175"/>
              <a:ext cx="5086800" cy="3309600"/>
            </a:xfrm>
            <a:prstGeom prst="roundRect">
              <a:avLst>
                <a:gd name="adj" fmla="val 643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5"/>
            <p:cNvSpPr/>
            <p:nvPr/>
          </p:nvSpPr>
          <p:spPr>
            <a:xfrm>
              <a:off x="3687150" y="1970850"/>
              <a:ext cx="4586700" cy="2432400"/>
            </a:xfrm>
            <a:prstGeom prst="roundRect">
              <a:avLst>
                <a:gd name="adj" fmla="val 6438"/>
              </a:avLst>
            </a:prstGeom>
            <a:solidFill>
              <a:srgbClr val="4A6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5"/>
            <p:cNvSpPr txBox="1"/>
            <p:nvPr/>
          </p:nvSpPr>
          <p:spPr>
            <a:xfrm>
              <a:off x="1650200" y="1388800"/>
              <a:ext cx="16002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i="0" u="none" strike="noStrike" cap="none">
                  <a:solidFill>
                    <a:srgbClr val="000000"/>
                  </a:solidFill>
                  <a:latin typeface="Proxima Nova Semibold"/>
                  <a:ea typeface="Proxima Nova Semibold"/>
                  <a:cs typeface="Proxima Nova Semibold"/>
                  <a:sym typeface="Proxima Nova Semibold"/>
                </a:rPr>
                <a:t>Public Subnets</a:t>
              </a:r>
              <a:endParaRPr sz="1200" i="0" u="none" strike="noStrike" cap="none">
                <a:solidFill>
                  <a:srgbClr val="000000"/>
                </a:solidFill>
                <a:latin typeface="Proxima Nova Semibold"/>
                <a:ea typeface="Proxima Nova Semibold"/>
                <a:cs typeface="Proxima Nova Semibold"/>
                <a:sym typeface="Proxima Nova Semibold"/>
              </a:endParaRPr>
            </a:p>
          </p:txBody>
        </p:sp>
        <p:sp>
          <p:nvSpPr>
            <p:cNvPr id="684" name="Google Shape;684;p85"/>
            <p:cNvSpPr txBox="1"/>
            <p:nvPr/>
          </p:nvSpPr>
          <p:spPr>
            <a:xfrm>
              <a:off x="4593875" y="1032375"/>
              <a:ext cx="1014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i="0" u="none" strike="noStrike" cap="none">
                  <a:solidFill>
                    <a:srgbClr val="FFFFFF"/>
                  </a:solidFill>
                  <a:latin typeface="Proxima Nova Semibold"/>
                  <a:ea typeface="Proxima Nova Semibold"/>
                  <a:cs typeface="Proxima Nova Semibold"/>
                  <a:sym typeface="Proxima Nova Semibold"/>
                </a:rPr>
                <a:t>AWS VPC</a:t>
              </a:r>
              <a:endParaRPr sz="1200" i="0" u="none" strike="noStrike" cap="none">
                <a:solidFill>
                  <a:srgbClr val="FFFFFF"/>
                </a:solidFill>
                <a:latin typeface="Proxima Nova Semibold"/>
                <a:ea typeface="Proxima Nova Semibold"/>
                <a:cs typeface="Proxima Nova Semibold"/>
                <a:sym typeface="Proxima Nova Semibold"/>
              </a:endParaRPr>
            </a:p>
          </p:txBody>
        </p:sp>
        <p:sp>
          <p:nvSpPr>
            <p:cNvPr id="685" name="Google Shape;685;p85"/>
            <p:cNvSpPr txBox="1"/>
            <p:nvPr/>
          </p:nvSpPr>
          <p:spPr>
            <a:xfrm>
              <a:off x="3471050" y="1346200"/>
              <a:ext cx="50514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i="0" u="none" strike="noStrike" cap="none">
                  <a:latin typeface="Proxima Nova Semibold"/>
                  <a:ea typeface="Proxima Nova Semibold"/>
                  <a:cs typeface="Proxima Nova Semibold"/>
                  <a:sym typeface="Proxima Nova Semibold"/>
                </a:rPr>
                <a:t>Private Subnets</a:t>
              </a:r>
              <a:endParaRPr sz="1200" i="0" u="none" strike="noStrike" cap="none">
                <a:latin typeface="Proxima Nova Semibold"/>
                <a:ea typeface="Proxima Nova Semibold"/>
                <a:cs typeface="Proxima Nova Semibold"/>
                <a:sym typeface="Proxima Nova Semibold"/>
              </a:endParaRPr>
            </a:p>
          </p:txBody>
        </p:sp>
        <p:pic>
          <p:nvPicPr>
            <p:cNvPr id="686" name="Google Shape;686;p85" descr="Z:\home\mdiez\2022-10-21-k8s-aws-alb-terraform-no-helm\presentation\firefox.png"/>
            <p:cNvPicPr preferRelativeResize="0"/>
            <p:nvPr/>
          </p:nvPicPr>
          <p:blipFill rotWithShape="1">
            <a:blip r:embed="rId4">
              <a:alphaModFix/>
            </a:blip>
            <a:srcRect l="20476" r="17901"/>
            <a:stretch/>
          </p:blipFill>
          <p:spPr>
            <a:xfrm>
              <a:off x="411600" y="2276388"/>
              <a:ext cx="672726" cy="614100"/>
            </a:xfrm>
            <a:prstGeom prst="rect">
              <a:avLst/>
            </a:prstGeom>
            <a:noFill/>
            <a:ln>
              <a:noFill/>
            </a:ln>
          </p:spPr>
        </p:pic>
        <p:pic>
          <p:nvPicPr>
            <p:cNvPr id="687" name="Google Shape;687;p85" descr="Z:\home\mdiez\2022-10-21-k8s-aws-alb-terraform-no-helm\presentation\aws_load_balancer.png"/>
            <p:cNvPicPr preferRelativeResize="0"/>
            <p:nvPr/>
          </p:nvPicPr>
          <p:blipFill rotWithShape="1">
            <a:blip r:embed="rId5">
              <a:alphaModFix/>
            </a:blip>
            <a:srcRect l="16698" t="16698" r="16692" b="16692"/>
            <a:stretch/>
          </p:blipFill>
          <p:spPr>
            <a:xfrm>
              <a:off x="2049413" y="2240525"/>
              <a:ext cx="751276" cy="751276"/>
            </a:xfrm>
            <a:prstGeom prst="rect">
              <a:avLst/>
            </a:prstGeom>
            <a:noFill/>
            <a:ln>
              <a:noFill/>
            </a:ln>
          </p:spPr>
        </p:pic>
        <p:sp>
          <p:nvSpPr>
            <p:cNvPr id="688" name="Google Shape;688;p85"/>
            <p:cNvSpPr txBox="1"/>
            <p:nvPr/>
          </p:nvSpPr>
          <p:spPr>
            <a:xfrm>
              <a:off x="1919600" y="3181425"/>
              <a:ext cx="1061400" cy="6465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i="0" u="none" strike="noStrike" cap="none">
                  <a:solidFill>
                    <a:srgbClr val="000000"/>
                  </a:solidFill>
                  <a:latin typeface="Proxima Nova Semibold"/>
                  <a:ea typeface="Proxima Nova Semibold"/>
                  <a:cs typeface="Proxima Nova Semibold"/>
                  <a:sym typeface="Proxima Nova Semibold"/>
                </a:rPr>
                <a:t>Application</a:t>
              </a:r>
              <a:endParaRPr sz="1200">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None/>
              </a:pPr>
              <a:r>
                <a:rPr lang="en" sz="1200" i="0" u="none" strike="noStrike" cap="none">
                  <a:solidFill>
                    <a:srgbClr val="000000"/>
                  </a:solidFill>
                  <a:latin typeface="Proxima Nova Semibold"/>
                  <a:ea typeface="Proxima Nova Semibold"/>
                  <a:cs typeface="Proxima Nova Semibold"/>
                  <a:sym typeface="Proxima Nova Semibold"/>
                </a:rPr>
                <a:t>Load</a:t>
              </a:r>
              <a:endParaRPr sz="1200">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None/>
              </a:pPr>
              <a:r>
                <a:rPr lang="en" sz="1200" i="0" u="none" strike="noStrike" cap="none">
                  <a:solidFill>
                    <a:srgbClr val="000000"/>
                  </a:solidFill>
                  <a:latin typeface="Proxima Nova Semibold"/>
                  <a:ea typeface="Proxima Nova Semibold"/>
                  <a:cs typeface="Proxima Nova Semibold"/>
                  <a:sym typeface="Proxima Nova Semibold"/>
                </a:rPr>
                <a:t>Balancer</a:t>
              </a:r>
              <a:endParaRPr sz="1200" i="0" u="none" strike="noStrike" cap="none">
                <a:solidFill>
                  <a:srgbClr val="000000"/>
                </a:solidFill>
                <a:latin typeface="Proxima Nova Semibold"/>
                <a:ea typeface="Proxima Nova Semibold"/>
                <a:cs typeface="Proxima Nova Semibold"/>
                <a:sym typeface="Proxima Nova Semibold"/>
              </a:endParaRPr>
            </a:p>
          </p:txBody>
        </p:sp>
        <p:sp>
          <p:nvSpPr>
            <p:cNvPr id="689" name="Google Shape;689;p85"/>
            <p:cNvSpPr txBox="1"/>
            <p:nvPr/>
          </p:nvSpPr>
          <p:spPr>
            <a:xfrm>
              <a:off x="3687150" y="1658525"/>
              <a:ext cx="339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i="0" u="none" strike="noStrike" cap="none">
                  <a:latin typeface="Proxima Nova Semibold"/>
                  <a:ea typeface="Proxima Nova Semibold"/>
                  <a:cs typeface="Proxima Nova Semibold"/>
                  <a:sym typeface="Proxima Nova Semibold"/>
                </a:rPr>
                <a:t>Browser to Pod: 4 hops</a:t>
              </a:r>
              <a:endParaRPr sz="1200" i="0" u="none" strike="noStrike" cap="none">
                <a:latin typeface="Proxima Nova Semibold"/>
                <a:ea typeface="Proxima Nova Semibold"/>
                <a:cs typeface="Proxima Nova Semibold"/>
                <a:sym typeface="Proxima Nova Semibold"/>
              </a:endParaRPr>
            </a:p>
          </p:txBody>
        </p:sp>
        <p:grpSp>
          <p:nvGrpSpPr>
            <p:cNvPr id="690" name="Google Shape;690;p85"/>
            <p:cNvGrpSpPr/>
            <p:nvPr/>
          </p:nvGrpSpPr>
          <p:grpSpPr>
            <a:xfrm>
              <a:off x="7500684" y="1623095"/>
              <a:ext cx="672706" cy="510137"/>
              <a:chOff x="4661975" y="925225"/>
              <a:chExt cx="2044700" cy="1550567"/>
            </a:xfrm>
          </p:grpSpPr>
          <p:pic>
            <p:nvPicPr>
              <p:cNvPr id="691" name="Google Shape;691;p85" descr="Z:\home\mdiez\2022-10-21-k8s-aws-alb-terraform-no-helm\presentation\kubernetes_logo.png"/>
              <p:cNvPicPr preferRelativeResize="0"/>
              <p:nvPr/>
            </p:nvPicPr>
            <p:blipFill rotWithShape="1">
              <a:blip r:embed="rId6">
                <a:alphaModFix/>
              </a:blip>
              <a:srcRect/>
              <a:stretch/>
            </p:blipFill>
            <p:spPr>
              <a:xfrm>
                <a:off x="4661975" y="925225"/>
                <a:ext cx="2044700" cy="1550564"/>
              </a:xfrm>
              <a:prstGeom prst="rect">
                <a:avLst/>
              </a:prstGeom>
              <a:noFill/>
              <a:ln>
                <a:noFill/>
              </a:ln>
            </p:spPr>
          </p:pic>
          <p:pic>
            <p:nvPicPr>
              <p:cNvPr id="692" name="Google Shape;692;p85" descr="Z:\home\mdiez\2022-10-21-k8s-aws-alb-terraform-no-helm\presentation\kubernetes_logo.png"/>
              <p:cNvPicPr preferRelativeResize="0"/>
              <p:nvPr/>
            </p:nvPicPr>
            <p:blipFill rotWithShape="1">
              <a:blip r:embed="rId7">
                <a:alphaModFix/>
              </a:blip>
              <a:srcRect t="73724"/>
              <a:stretch/>
            </p:blipFill>
            <p:spPr>
              <a:xfrm>
                <a:off x="4661975" y="2068367"/>
                <a:ext cx="2044700" cy="407425"/>
              </a:xfrm>
              <a:prstGeom prst="rect">
                <a:avLst/>
              </a:prstGeom>
              <a:noFill/>
              <a:ln>
                <a:noFill/>
              </a:ln>
            </p:spPr>
          </p:pic>
        </p:grpSp>
        <p:sp>
          <p:nvSpPr>
            <p:cNvPr id="693" name="Google Shape;693;p85"/>
            <p:cNvSpPr/>
            <p:nvPr/>
          </p:nvSpPr>
          <p:spPr>
            <a:xfrm>
              <a:off x="3872150" y="2201650"/>
              <a:ext cx="1506300" cy="2070000"/>
            </a:xfrm>
            <a:prstGeom prst="roundRect">
              <a:avLst>
                <a:gd name="adj" fmla="val 11744"/>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5"/>
            <p:cNvSpPr/>
            <p:nvPr/>
          </p:nvSpPr>
          <p:spPr>
            <a:xfrm>
              <a:off x="5586950" y="2201675"/>
              <a:ext cx="766500" cy="2070000"/>
            </a:xfrm>
            <a:prstGeom prst="roundRect">
              <a:avLst>
                <a:gd name="adj" fmla="val 16802"/>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Proxima Nova Semibold"/>
                  <a:ea typeface="Proxima Nova Semibold"/>
                  <a:cs typeface="Proxima Nova Semibold"/>
                  <a:sym typeface="Proxima Nova Semibold"/>
                </a:rPr>
                <a:t>K8S Service</a:t>
              </a:r>
              <a:endParaRPr sz="1200">
                <a:latin typeface="Proxima Nova Semibold"/>
                <a:ea typeface="Proxima Nova Semibold"/>
                <a:cs typeface="Proxima Nova Semibold"/>
                <a:sym typeface="Proxima Nova Semibold"/>
              </a:endParaRPr>
            </a:p>
            <a:p>
              <a:pPr marL="0" lvl="0" indent="0" algn="ctr" rtl="0">
                <a:spcBef>
                  <a:spcPts val="0"/>
                </a:spcBef>
                <a:spcAft>
                  <a:spcPts val="0"/>
                </a:spcAft>
                <a:buNone/>
              </a:pPr>
              <a:endParaRPr sz="1200">
                <a:latin typeface="Proxima Nova Semibold"/>
                <a:ea typeface="Proxima Nova Semibold"/>
                <a:cs typeface="Proxima Nova Semibold"/>
                <a:sym typeface="Proxima Nova Semibold"/>
              </a:endParaRPr>
            </a:p>
            <a:p>
              <a:pPr marL="0" lvl="0" indent="0" algn="ctr" rtl="0">
                <a:spcBef>
                  <a:spcPts val="0"/>
                </a:spcBef>
                <a:spcAft>
                  <a:spcPts val="0"/>
                </a:spcAft>
                <a:buNone/>
              </a:pPr>
              <a:endParaRPr sz="1200">
                <a:latin typeface="Proxima Nova Semibold"/>
                <a:ea typeface="Proxima Nova Semibold"/>
                <a:cs typeface="Proxima Nova Semibold"/>
                <a:sym typeface="Proxima Nova Semibold"/>
              </a:endParaRPr>
            </a:p>
            <a:p>
              <a:pPr marL="0" lvl="0" indent="0" algn="ctr" rtl="0">
                <a:spcBef>
                  <a:spcPts val="0"/>
                </a:spcBef>
                <a:spcAft>
                  <a:spcPts val="0"/>
                </a:spcAft>
                <a:buNone/>
              </a:pPr>
              <a:endParaRPr sz="1200">
                <a:latin typeface="Proxima Nova Semibold"/>
                <a:ea typeface="Proxima Nova Semibold"/>
                <a:cs typeface="Proxima Nova Semibold"/>
                <a:sym typeface="Proxima Nova Semibold"/>
              </a:endParaRPr>
            </a:p>
            <a:p>
              <a:pPr marL="0" lvl="0" indent="0" algn="ctr" rtl="0">
                <a:spcBef>
                  <a:spcPts val="0"/>
                </a:spcBef>
                <a:spcAft>
                  <a:spcPts val="0"/>
                </a:spcAft>
                <a:buNone/>
              </a:pPr>
              <a:endParaRPr sz="1200">
                <a:latin typeface="Proxima Nova Semibold"/>
                <a:ea typeface="Proxima Nova Semibold"/>
                <a:cs typeface="Proxima Nova Semibold"/>
                <a:sym typeface="Proxima Nova Semibold"/>
              </a:endParaRPr>
            </a:p>
          </p:txBody>
        </p:sp>
        <p:sp>
          <p:nvSpPr>
            <p:cNvPr id="695" name="Google Shape;695;p85"/>
            <p:cNvSpPr/>
            <p:nvPr/>
          </p:nvSpPr>
          <p:spPr>
            <a:xfrm>
              <a:off x="6561786" y="2201650"/>
              <a:ext cx="1506300" cy="2070000"/>
            </a:xfrm>
            <a:prstGeom prst="roundRect">
              <a:avLst>
                <a:gd name="adj" fmla="val 11744"/>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96" name="Google Shape;696;p85" descr="Z:\home\mdiez\2022-10-21-k8s-aws-alb-terraform-no-helm\presentation\nginx.png"/>
            <p:cNvPicPr preferRelativeResize="0"/>
            <p:nvPr/>
          </p:nvPicPr>
          <p:blipFill rotWithShape="1">
            <a:blip r:embed="rId8">
              <a:alphaModFix/>
            </a:blip>
            <a:srcRect/>
            <a:stretch/>
          </p:blipFill>
          <p:spPr>
            <a:xfrm>
              <a:off x="3982038" y="2400188"/>
              <a:ext cx="1286537" cy="431969"/>
            </a:xfrm>
            <a:prstGeom prst="rect">
              <a:avLst/>
            </a:prstGeom>
            <a:noFill/>
            <a:ln>
              <a:noFill/>
            </a:ln>
          </p:spPr>
        </p:pic>
        <p:sp>
          <p:nvSpPr>
            <p:cNvPr id="697" name="Google Shape;697;p85"/>
            <p:cNvSpPr txBox="1"/>
            <p:nvPr/>
          </p:nvSpPr>
          <p:spPr>
            <a:xfrm>
              <a:off x="3872325" y="3296925"/>
              <a:ext cx="1506300" cy="415500"/>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None/>
              </a:pPr>
              <a:r>
                <a:rPr lang="en" sz="1200" i="0" u="none" strike="noStrike" cap="none">
                  <a:solidFill>
                    <a:srgbClr val="000000"/>
                  </a:solidFill>
                  <a:latin typeface="Proxima Nova Semibold"/>
                  <a:ea typeface="Proxima Nova Semibold"/>
                  <a:cs typeface="Proxima Nova Semibold"/>
                  <a:sym typeface="Proxima Nova Semibold"/>
                </a:rPr>
                <a:t>K8S Ingress</a:t>
              </a:r>
              <a:endParaRPr sz="1200">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None/>
              </a:pPr>
              <a:r>
                <a:rPr lang="en" sz="900" i="0" u="none" strike="noStrike" cap="none">
                  <a:solidFill>
                    <a:srgbClr val="000000"/>
                  </a:solidFill>
                  <a:latin typeface="Proxima Nova Semibold"/>
                  <a:ea typeface="Proxima Nova Semibold"/>
                  <a:cs typeface="Proxima Nova Semibold"/>
                  <a:sym typeface="Proxima Nova Semibold"/>
                </a:rPr>
                <a:t>(usually nginx on</a:t>
              </a:r>
              <a:r>
                <a:rPr lang="en" sz="900">
                  <a:latin typeface="Proxima Nova Semibold"/>
                  <a:ea typeface="Proxima Nova Semibold"/>
                  <a:cs typeface="Proxima Nova Semibold"/>
                  <a:sym typeface="Proxima Nova Semibold"/>
                </a:rPr>
                <a:t> </a:t>
              </a:r>
              <a:r>
                <a:rPr lang="en" sz="900" i="0" u="none" strike="noStrike" cap="none">
                  <a:solidFill>
                    <a:srgbClr val="000000"/>
                  </a:solidFill>
                  <a:latin typeface="Proxima Nova Semibold"/>
                  <a:ea typeface="Proxima Nova Semibold"/>
                  <a:cs typeface="Proxima Nova Semibold"/>
                  <a:sym typeface="Proxima Nova Semibold"/>
                </a:rPr>
                <a:t>NodePort)</a:t>
              </a:r>
              <a:endParaRPr sz="900" i="0" u="none" strike="noStrike" cap="none">
                <a:solidFill>
                  <a:srgbClr val="000000"/>
                </a:solidFill>
                <a:latin typeface="Proxima Nova Semibold"/>
                <a:ea typeface="Proxima Nova Semibold"/>
                <a:cs typeface="Proxima Nova Semibold"/>
                <a:sym typeface="Proxima Nova Semibold"/>
              </a:endParaRPr>
            </a:p>
          </p:txBody>
        </p:sp>
        <p:sp>
          <p:nvSpPr>
            <p:cNvPr id="698" name="Google Shape;698;p85"/>
            <p:cNvSpPr txBox="1"/>
            <p:nvPr/>
          </p:nvSpPr>
          <p:spPr>
            <a:xfrm>
              <a:off x="6561950" y="2356475"/>
              <a:ext cx="15063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i="0" u="none" strike="noStrike" cap="none">
                  <a:solidFill>
                    <a:srgbClr val="000000"/>
                  </a:solidFill>
                  <a:latin typeface="Proxima Nova Semibold"/>
                  <a:ea typeface="Proxima Nova Semibold"/>
                  <a:cs typeface="Proxima Nova Semibold"/>
                  <a:sym typeface="Proxima Nova Semibold"/>
                </a:rPr>
                <a:t>K8S Deployment</a:t>
              </a:r>
              <a:endParaRPr sz="1200" i="0" u="none" strike="noStrike" cap="none">
                <a:solidFill>
                  <a:srgbClr val="000000"/>
                </a:solidFill>
                <a:latin typeface="Proxima Nova Semibold"/>
                <a:ea typeface="Proxima Nova Semibold"/>
                <a:cs typeface="Proxima Nova Semibold"/>
                <a:sym typeface="Proxima Nova Semibold"/>
              </a:endParaRPr>
            </a:p>
          </p:txBody>
        </p:sp>
        <p:sp>
          <p:nvSpPr>
            <p:cNvPr id="699" name="Google Shape;699;p85"/>
            <p:cNvSpPr/>
            <p:nvPr/>
          </p:nvSpPr>
          <p:spPr>
            <a:xfrm>
              <a:off x="6714175" y="2676000"/>
              <a:ext cx="1201500" cy="1471200"/>
            </a:xfrm>
            <a:prstGeom prst="roundRect">
              <a:avLst>
                <a:gd name="adj" fmla="val 11744"/>
              </a:avLst>
            </a:prstGeom>
            <a:solidFill>
              <a:srgbClr val="00A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5"/>
            <p:cNvSpPr txBox="1"/>
            <p:nvPr/>
          </p:nvSpPr>
          <p:spPr>
            <a:xfrm>
              <a:off x="6561950" y="2734325"/>
              <a:ext cx="15063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Replica Set</a:t>
              </a:r>
              <a:endParaRPr sz="1200" i="0" u="none" strike="noStrike" cap="none">
                <a:solidFill>
                  <a:srgbClr val="FFFFFF"/>
                </a:solidFill>
                <a:latin typeface="Proxima Nova Semibold"/>
                <a:ea typeface="Proxima Nova Semibold"/>
                <a:cs typeface="Proxima Nova Semibold"/>
                <a:sym typeface="Proxima Nova Semibold"/>
              </a:endParaRPr>
            </a:p>
          </p:txBody>
        </p:sp>
        <p:sp>
          <p:nvSpPr>
            <p:cNvPr id="701" name="Google Shape;701;p85"/>
            <p:cNvSpPr/>
            <p:nvPr/>
          </p:nvSpPr>
          <p:spPr>
            <a:xfrm>
              <a:off x="6867475" y="3054425"/>
              <a:ext cx="894900" cy="254100"/>
            </a:xfrm>
            <a:prstGeom prst="roundRect">
              <a:avLst>
                <a:gd name="adj" fmla="val 26929"/>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Proxima Nova Semibold"/>
                  <a:ea typeface="Proxima Nova Semibold"/>
                  <a:cs typeface="Proxima Nova Semibold"/>
                  <a:sym typeface="Proxima Nova Semibold"/>
                </a:rPr>
                <a:t>Pod 1</a:t>
              </a:r>
              <a:endParaRPr sz="1200">
                <a:latin typeface="Proxima Nova Semibold"/>
                <a:ea typeface="Proxima Nova Semibold"/>
                <a:cs typeface="Proxima Nova Semibold"/>
                <a:sym typeface="Proxima Nova Semibold"/>
              </a:endParaRPr>
            </a:p>
          </p:txBody>
        </p:sp>
        <p:sp>
          <p:nvSpPr>
            <p:cNvPr id="702" name="Google Shape;702;p85"/>
            <p:cNvSpPr/>
            <p:nvPr/>
          </p:nvSpPr>
          <p:spPr>
            <a:xfrm>
              <a:off x="6867475" y="3400000"/>
              <a:ext cx="894900" cy="254100"/>
            </a:xfrm>
            <a:prstGeom prst="roundRect">
              <a:avLst>
                <a:gd name="adj" fmla="val 26929"/>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Proxima Nova Semibold"/>
                  <a:ea typeface="Proxima Nova Semibold"/>
                  <a:cs typeface="Proxima Nova Semibold"/>
                  <a:sym typeface="Proxima Nova Semibold"/>
                </a:rPr>
                <a:t>Pod 2</a:t>
              </a:r>
              <a:endParaRPr sz="1200">
                <a:latin typeface="Proxima Nova Semibold"/>
                <a:ea typeface="Proxima Nova Semibold"/>
                <a:cs typeface="Proxima Nova Semibold"/>
                <a:sym typeface="Proxima Nova Semibold"/>
              </a:endParaRPr>
            </a:p>
          </p:txBody>
        </p:sp>
        <p:sp>
          <p:nvSpPr>
            <p:cNvPr id="703" name="Google Shape;703;p85"/>
            <p:cNvSpPr/>
            <p:nvPr/>
          </p:nvSpPr>
          <p:spPr>
            <a:xfrm>
              <a:off x="6867475" y="3745575"/>
              <a:ext cx="894900" cy="254100"/>
            </a:xfrm>
            <a:prstGeom prst="roundRect">
              <a:avLst>
                <a:gd name="adj" fmla="val 26929"/>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Proxima Nova Semibold"/>
                  <a:ea typeface="Proxima Nova Semibold"/>
                  <a:cs typeface="Proxima Nova Semibold"/>
                  <a:sym typeface="Proxima Nova Semibold"/>
                </a:rPr>
                <a:t>Pod 2</a:t>
              </a:r>
              <a:endParaRPr sz="1200">
                <a:latin typeface="Proxima Nova Semibold"/>
                <a:ea typeface="Proxima Nova Semibold"/>
                <a:cs typeface="Proxima Nova Semibold"/>
                <a:sym typeface="Proxima Nova Semibold"/>
              </a:endParaRPr>
            </a:p>
          </p:txBody>
        </p:sp>
        <p:cxnSp>
          <p:nvCxnSpPr>
            <p:cNvPr id="704" name="Google Shape;704;p85"/>
            <p:cNvCxnSpPr/>
            <p:nvPr/>
          </p:nvCxnSpPr>
          <p:spPr>
            <a:xfrm>
              <a:off x="1122125" y="2616175"/>
              <a:ext cx="889500" cy="0"/>
            </a:xfrm>
            <a:prstGeom prst="straightConnector1">
              <a:avLst/>
            </a:prstGeom>
            <a:noFill/>
            <a:ln w="38100" cap="flat" cmpd="sng">
              <a:solidFill>
                <a:srgbClr val="FF5C5D"/>
              </a:solidFill>
              <a:prstDash val="solid"/>
              <a:round/>
              <a:headEnd type="none" w="med" len="med"/>
              <a:tailEnd type="triangle" w="med" len="med"/>
            </a:ln>
          </p:spPr>
        </p:cxnSp>
        <p:cxnSp>
          <p:nvCxnSpPr>
            <p:cNvPr id="705" name="Google Shape;705;p85"/>
            <p:cNvCxnSpPr/>
            <p:nvPr/>
          </p:nvCxnSpPr>
          <p:spPr>
            <a:xfrm>
              <a:off x="4585363" y="2879838"/>
              <a:ext cx="1128300" cy="0"/>
            </a:xfrm>
            <a:prstGeom prst="straightConnector1">
              <a:avLst/>
            </a:prstGeom>
            <a:noFill/>
            <a:ln w="38100" cap="flat" cmpd="sng">
              <a:solidFill>
                <a:srgbClr val="FF5C5D"/>
              </a:solidFill>
              <a:prstDash val="solid"/>
              <a:round/>
              <a:headEnd type="none" w="med" len="med"/>
              <a:tailEnd type="triangle" w="med" len="med"/>
            </a:ln>
          </p:spPr>
        </p:cxnSp>
        <p:cxnSp>
          <p:nvCxnSpPr>
            <p:cNvPr id="706" name="Google Shape;706;p85"/>
            <p:cNvCxnSpPr/>
            <p:nvPr/>
          </p:nvCxnSpPr>
          <p:spPr>
            <a:xfrm>
              <a:off x="2827213" y="2616163"/>
              <a:ext cx="1128300" cy="0"/>
            </a:xfrm>
            <a:prstGeom prst="straightConnector1">
              <a:avLst/>
            </a:prstGeom>
            <a:noFill/>
            <a:ln w="38100" cap="flat" cmpd="sng">
              <a:solidFill>
                <a:srgbClr val="FF5C5D"/>
              </a:solidFill>
              <a:prstDash val="solid"/>
              <a:round/>
              <a:headEnd type="none" w="med" len="med"/>
              <a:tailEnd type="triangle" w="med" len="med"/>
            </a:ln>
          </p:spPr>
        </p:cxnSp>
        <p:cxnSp>
          <p:nvCxnSpPr>
            <p:cNvPr id="707" name="Google Shape;707;p85"/>
            <p:cNvCxnSpPr/>
            <p:nvPr/>
          </p:nvCxnSpPr>
          <p:spPr>
            <a:xfrm>
              <a:off x="6001600" y="3872625"/>
              <a:ext cx="828300" cy="0"/>
            </a:xfrm>
            <a:prstGeom prst="straightConnector1">
              <a:avLst/>
            </a:prstGeom>
            <a:noFill/>
            <a:ln w="38100" cap="flat" cmpd="sng">
              <a:solidFill>
                <a:srgbClr val="FF5C5D"/>
              </a:solidFill>
              <a:prstDash val="solid"/>
              <a:round/>
              <a:headEnd type="none" w="med" len="med"/>
              <a:tailEnd type="triangle" w="med" len="med"/>
            </a:ln>
          </p:spPr>
        </p:cxnSp>
        <p:cxnSp>
          <p:nvCxnSpPr>
            <p:cNvPr id="708" name="Google Shape;708;p85"/>
            <p:cNvCxnSpPr/>
            <p:nvPr/>
          </p:nvCxnSpPr>
          <p:spPr>
            <a:xfrm>
              <a:off x="6001600" y="3181475"/>
              <a:ext cx="828300" cy="0"/>
            </a:xfrm>
            <a:prstGeom prst="straightConnector1">
              <a:avLst/>
            </a:prstGeom>
            <a:noFill/>
            <a:ln w="38100" cap="flat" cmpd="sng">
              <a:solidFill>
                <a:srgbClr val="FF5C5D"/>
              </a:solidFill>
              <a:prstDash val="solid"/>
              <a:round/>
              <a:headEnd type="none" w="med" len="med"/>
              <a:tailEnd type="triangle" w="med" len="med"/>
            </a:ln>
          </p:spPr>
        </p:cxnSp>
        <p:cxnSp>
          <p:nvCxnSpPr>
            <p:cNvPr id="709" name="Google Shape;709;p85"/>
            <p:cNvCxnSpPr/>
            <p:nvPr/>
          </p:nvCxnSpPr>
          <p:spPr>
            <a:xfrm>
              <a:off x="6001600" y="3527050"/>
              <a:ext cx="828300" cy="0"/>
            </a:xfrm>
            <a:prstGeom prst="straightConnector1">
              <a:avLst/>
            </a:prstGeom>
            <a:noFill/>
            <a:ln w="38100" cap="flat" cmpd="sng">
              <a:solidFill>
                <a:srgbClr val="FF5C5D"/>
              </a:solidFill>
              <a:prstDash val="solid"/>
              <a:round/>
              <a:headEnd type="none" w="med" len="med"/>
              <a:tailEnd type="triangle" w="med" len="med"/>
            </a:ln>
          </p:spPr>
        </p:cxnSp>
        <p:cxnSp>
          <p:nvCxnSpPr>
            <p:cNvPr id="710" name="Google Shape;710;p85"/>
            <p:cNvCxnSpPr/>
            <p:nvPr/>
          </p:nvCxnSpPr>
          <p:spPr>
            <a:xfrm>
              <a:off x="5994025" y="3054425"/>
              <a:ext cx="0" cy="839100"/>
            </a:xfrm>
            <a:prstGeom prst="straightConnector1">
              <a:avLst/>
            </a:prstGeom>
            <a:noFill/>
            <a:ln w="38100" cap="flat" cmpd="sng">
              <a:solidFill>
                <a:srgbClr val="FF5C5D"/>
              </a:solidFill>
              <a:prstDash val="solid"/>
              <a:round/>
              <a:headEnd type="none" w="med" len="med"/>
              <a:tailEnd type="none" w="med" len="med"/>
            </a:ln>
          </p:spPr>
        </p:cxnSp>
        <p:cxnSp>
          <p:nvCxnSpPr>
            <p:cNvPr id="711" name="Google Shape;711;p85"/>
            <p:cNvCxnSpPr/>
            <p:nvPr/>
          </p:nvCxnSpPr>
          <p:spPr>
            <a:xfrm>
              <a:off x="4571450" y="2755525"/>
              <a:ext cx="0" cy="142500"/>
            </a:xfrm>
            <a:prstGeom prst="straightConnector1">
              <a:avLst/>
            </a:prstGeom>
            <a:noFill/>
            <a:ln w="38100" cap="flat" cmpd="sng">
              <a:solidFill>
                <a:srgbClr val="FF5C5D"/>
              </a:solidFill>
              <a:prstDash val="solid"/>
              <a:round/>
              <a:headEnd type="none" w="med" len="med"/>
              <a:tailEnd type="none" w="med" len="med"/>
            </a:ln>
          </p:spPr>
        </p:cxn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sp>
        <p:nvSpPr>
          <p:cNvPr id="716" name="Google Shape;716;p86"/>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23</a:t>
            </a:fld>
            <a:endParaRPr/>
          </a:p>
        </p:txBody>
      </p:sp>
      <p:sp>
        <p:nvSpPr>
          <p:cNvPr id="717" name="Google Shape;717;p86"/>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K8S AWS LOAD BALANCER CONTROLLER</a:t>
            </a:r>
            <a:endParaRPr/>
          </a:p>
          <a:p>
            <a:pPr marL="0" lvl="0" indent="0" algn="l" rtl="0">
              <a:spcBef>
                <a:spcPts val="0"/>
              </a:spcBef>
              <a:spcAft>
                <a:spcPts val="0"/>
              </a:spcAft>
              <a:buNone/>
            </a:pPr>
            <a:endParaRPr/>
          </a:p>
        </p:txBody>
      </p:sp>
      <p:sp>
        <p:nvSpPr>
          <p:cNvPr id="718" name="Google Shape;718;p86"/>
          <p:cNvSpPr txBox="1">
            <a:spLocks noGrp="1"/>
          </p:cNvSpPr>
          <p:nvPr>
            <p:ph type="body" idx="1"/>
          </p:nvPr>
        </p:nvSpPr>
        <p:spPr>
          <a:xfrm>
            <a:off x="411700" y="1015525"/>
            <a:ext cx="7193100" cy="2991900"/>
          </a:xfrm>
          <a:prstGeom prst="rect">
            <a:avLst/>
          </a:prstGeom>
        </p:spPr>
        <p:txBody>
          <a:bodyPr spcFirstLastPara="1" wrap="square" lIns="0" tIns="0" rIns="0" bIns="0" anchor="t" anchorCtr="0">
            <a:noAutofit/>
          </a:bodyPr>
          <a:lstStyle/>
          <a:p>
            <a:pPr marL="200025" lvl="0" indent="-161925" algn="l" rtl="0">
              <a:lnSpc>
                <a:spcPct val="115000"/>
              </a:lnSpc>
              <a:spcBef>
                <a:spcPts val="0"/>
              </a:spcBef>
              <a:spcAft>
                <a:spcPts val="0"/>
              </a:spcAft>
              <a:buClr>
                <a:schemeClr val="accent1"/>
              </a:buClr>
              <a:buSzPts val="1200"/>
              <a:buFont typeface="Arial"/>
              <a:buChar char="﹢"/>
            </a:pPr>
            <a:r>
              <a:rPr lang="en" dirty="0"/>
              <a:t>Free: </a:t>
            </a:r>
            <a:r>
              <a:rPr lang="en" u="sng" dirty="0">
                <a:solidFill>
                  <a:schemeClr val="accen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https://github.com/kubernetes-sigs/aws-load-balancer-controller</a:t>
            </a:r>
            <a:endParaRPr u="sng" dirty="0">
              <a:solidFill>
                <a:schemeClr val="accent1"/>
              </a:solidFill>
            </a:endParaRPr>
          </a:p>
          <a:p>
            <a:pPr marL="200025" lvl="0" indent="-161925" algn="l" rtl="0">
              <a:lnSpc>
                <a:spcPct val="115000"/>
              </a:lnSpc>
              <a:spcBef>
                <a:spcPts val="600"/>
              </a:spcBef>
              <a:spcAft>
                <a:spcPts val="0"/>
              </a:spcAft>
              <a:buClr>
                <a:schemeClr val="accent1"/>
              </a:buClr>
              <a:buSzPts val="1200"/>
              <a:buFont typeface="Arial"/>
              <a:buChar char="﹢"/>
            </a:pPr>
            <a:r>
              <a:rPr lang="en" dirty="0"/>
              <a:t>Links AWS Load Balancers to K8S</a:t>
            </a:r>
            <a:endParaRPr dirty="0"/>
          </a:p>
          <a:p>
            <a:pPr marL="200025" lvl="0" indent="-161925" algn="l" rtl="0">
              <a:lnSpc>
                <a:spcPct val="115000"/>
              </a:lnSpc>
              <a:spcBef>
                <a:spcPts val="600"/>
              </a:spcBef>
              <a:spcAft>
                <a:spcPts val="0"/>
              </a:spcAft>
              <a:buClr>
                <a:schemeClr val="accent1"/>
              </a:buClr>
              <a:buSzPts val="1200"/>
              <a:buFont typeface="Arial"/>
              <a:buChar char="﹢"/>
            </a:pPr>
            <a:r>
              <a:rPr lang="en" dirty="0"/>
              <a:t>Usually it:</a:t>
            </a:r>
            <a:endParaRPr dirty="0"/>
          </a:p>
          <a:p>
            <a:pPr marL="457200" lvl="1" indent="-190500" algn="l" rtl="0">
              <a:lnSpc>
                <a:spcPct val="115000"/>
              </a:lnSpc>
              <a:spcBef>
                <a:spcPts val="600"/>
              </a:spcBef>
              <a:spcAft>
                <a:spcPts val="0"/>
              </a:spcAft>
              <a:buClr>
                <a:schemeClr val="accent1"/>
              </a:buClr>
              <a:buSzPts val="1200"/>
              <a:buChar char="﹢"/>
            </a:pPr>
            <a:r>
              <a:rPr lang="en" dirty="0"/>
              <a:t>Spawns load balancer(s) for you</a:t>
            </a:r>
            <a:endParaRPr dirty="0"/>
          </a:p>
          <a:p>
            <a:pPr marL="457200" lvl="1" indent="-190500" algn="l" rtl="0">
              <a:lnSpc>
                <a:spcPct val="115000"/>
              </a:lnSpc>
              <a:spcBef>
                <a:spcPts val="600"/>
              </a:spcBef>
              <a:spcAft>
                <a:spcPts val="0"/>
              </a:spcAft>
              <a:buClr>
                <a:schemeClr val="accent1"/>
              </a:buClr>
              <a:buSzPts val="1200"/>
              <a:buChar char="﹢"/>
            </a:pPr>
            <a:r>
              <a:rPr lang="en" dirty="0"/>
              <a:t>Sets Route53 DNS for you</a:t>
            </a:r>
            <a:endParaRPr dirty="0"/>
          </a:p>
          <a:p>
            <a:pPr marL="200025" lvl="0" indent="-161925" algn="l" rtl="0">
              <a:lnSpc>
                <a:spcPct val="115000"/>
              </a:lnSpc>
              <a:spcBef>
                <a:spcPts val="600"/>
              </a:spcBef>
              <a:spcAft>
                <a:spcPts val="0"/>
              </a:spcAft>
              <a:buClr>
                <a:schemeClr val="accent1"/>
              </a:buClr>
              <a:buSzPts val="1200"/>
              <a:buFont typeface="Arial"/>
              <a:buChar char="﹢"/>
            </a:pPr>
            <a:r>
              <a:rPr lang="en" dirty="0"/>
              <a:t>But it</a:t>
            </a:r>
            <a:endParaRPr dirty="0"/>
          </a:p>
          <a:p>
            <a:pPr marL="457200" lvl="1" indent="-190500" algn="l" rtl="0">
              <a:lnSpc>
                <a:spcPct val="115000"/>
              </a:lnSpc>
              <a:spcBef>
                <a:spcPts val="600"/>
              </a:spcBef>
              <a:spcAft>
                <a:spcPts val="0"/>
              </a:spcAft>
              <a:buClr>
                <a:schemeClr val="accent1"/>
              </a:buClr>
              <a:buSzPts val="1200"/>
              <a:buChar char="﹢"/>
            </a:pPr>
            <a:r>
              <a:rPr lang="en" dirty="0"/>
              <a:t>Sometimes destroys load balancers at will</a:t>
            </a:r>
            <a:endParaRPr dirty="0"/>
          </a:p>
          <a:p>
            <a:pPr marL="685800" lvl="2" indent="-161925" algn="l" rtl="0">
              <a:lnSpc>
                <a:spcPct val="115000"/>
              </a:lnSpc>
              <a:spcBef>
                <a:spcPts val="600"/>
              </a:spcBef>
              <a:spcAft>
                <a:spcPts val="0"/>
              </a:spcAft>
              <a:buClr>
                <a:schemeClr val="accent1"/>
              </a:buClr>
              <a:buSzPts val="1200"/>
              <a:buChar char="﹢"/>
            </a:pPr>
            <a:r>
              <a:rPr lang="en" sz="1200" dirty="0"/>
              <a:t>A new ALB take time to spawn</a:t>
            </a:r>
            <a:endParaRPr sz="1200" dirty="0"/>
          </a:p>
          <a:p>
            <a:pPr marL="685800" lvl="2" indent="-161925" algn="l" rtl="0">
              <a:lnSpc>
                <a:spcPct val="115000"/>
              </a:lnSpc>
              <a:spcBef>
                <a:spcPts val="600"/>
              </a:spcBef>
              <a:spcAft>
                <a:spcPts val="0"/>
              </a:spcAft>
              <a:buClr>
                <a:schemeClr val="accent1"/>
              </a:buClr>
              <a:buSzPts val="1200"/>
              <a:buChar char="﹢"/>
            </a:pPr>
            <a:r>
              <a:rPr lang="en" sz="1200" dirty="0"/>
              <a:t>DNS takes time to propagate</a:t>
            </a:r>
            <a:endParaRPr sz="1200" dirty="0"/>
          </a:p>
          <a:p>
            <a:pPr marL="457200" lvl="1" indent="-190500" algn="l" rtl="0">
              <a:lnSpc>
                <a:spcPct val="115000"/>
              </a:lnSpc>
              <a:spcBef>
                <a:spcPts val="600"/>
              </a:spcBef>
              <a:spcAft>
                <a:spcPts val="600"/>
              </a:spcAft>
              <a:buClr>
                <a:schemeClr val="accent1"/>
              </a:buClr>
              <a:buSzPts val="1200"/>
              <a:buChar char="﹢"/>
            </a:pPr>
            <a:r>
              <a:rPr lang="en" dirty="0"/>
              <a:t>Sometimes lets load balancers lingering, burning money</a:t>
            </a:r>
            <a:endParaRPr sz="1000" dirty="0">
              <a:solidFill>
                <a:schemeClr val="dk1"/>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87"/>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24</a:t>
            </a:fld>
            <a:endParaRPr/>
          </a:p>
        </p:txBody>
      </p:sp>
      <p:sp>
        <p:nvSpPr>
          <p:cNvPr id="724" name="Google Shape;724;p87"/>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K8S AWS LOAD BALANCER CONTROLLER</a:t>
            </a:r>
            <a:endParaRPr/>
          </a:p>
          <a:p>
            <a:pPr marL="0" lvl="0" indent="0" algn="l" rtl="0">
              <a:spcBef>
                <a:spcPts val="0"/>
              </a:spcBef>
              <a:spcAft>
                <a:spcPts val="0"/>
              </a:spcAft>
              <a:buNone/>
            </a:pPr>
            <a:endParaRPr/>
          </a:p>
        </p:txBody>
      </p:sp>
      <p:sp>
        <p:nvSpPr>
          <p:cNvPr id="725" name="Google Shape;725;p87"/>
          <p:cNvSpPr txBox="1">
            <a:spLocks noGrp="1"/>
          </p:cNvSpPr>
          <p:nvPr>
            <p:ph type="body" idx="1"/>
          </p:nvPr>
        </p:nvSpPr>
        <p:spPr>
          <a:xfrm>
            <a:off x="411700" y="1015525"/>
            <a:ext cx="7193100" cy="2991900"/>
          </a:xfrm>
          <a:prstGeom prst="rect">
            <a:avLst/>
          </a:prstGeom>
        </p:spPr>
        <p:txBody>
          <a:bodyPr spcFirstLastPara="1" wrap="square" lIns="0" tIns="0" rIns="0" bIns="0" anchor="t" anchorCtr="0">
            <a:noAutofit/>
          </a:bodyPr>
          <a:lstStyle/>
          <a:p>
            <a:pPr marL="200025" lvl="0" indent="-161925" algn="l" rtl="0">
              <a:lnSpc>
                <a:spcPct val="115000"/>
              </a:lnSpc>
              <a:spcBef>
                <a:spcPts val="0"/>
              </a:spcBef>
              <a:spcAft>
                <a:spcPts val="0"/>
              </a:spcAft>
              <a:buClr>
                <a:schemeClr val="accent1"/>
              </a:buClr>
              <a:buSzPts val="1200"/>
              <a:buFont typeface="Arial"/>
              <a:buChar char="﹢"/>
            </a:pPr>
            <a:r>
              <a:rPr lang="en" dirty="0"/>
              <a:t>Assuming we have:</a:t>
            </a:r>
            <a:endParaRPr dirty="0"/>
          </a:p>
          <a:p>
            <a:pPr marL="457200" lvl="1" indent="-190500" algn="l" rtl="0">
              <a:lnSpc>
                <a:spcPct val="115000"/>
              </a:lnSpc>
              <a:spcBef>
                <a:spcPts val="600"/>
              </a:spcBef>
              <a:spcAft>
                <a:spcPts val="0"/>
              </a:spcAft>
              <a:buClr>
                <a:schemeClr val="accent1"/>
              </a:buClr>
              <a:buSzPts val="1200"/>
              <a:buFont typeface="Arial"/>
              <a:buChar char="﹢"/>
            </a:pPr>
            <a:r>
              <a:rPr lang="en" dirty="0" smtClean="0"/>
              <a:t>K8s Cluster, already with our </a:t>
            </a:r>
            <a:r>
              <a:rPr lang="en" b="1" dirty="0" smtClean="0"/>
              <a:t>deployment</a:t>
            </a:r>
            <a:endParaRPr lang="en" dirty="0" smtClean="0"/>
          </a:p>
          <a:p>
            <a:pPr marL="457200" lvl="1" indent="-190500" algn="l" rtl="0">
              <a:lnSpc>
                <a:spcPct val="115000"/>
              </a:lnSpc>
              <a:spcBef>
                <a:spcPts val="600"/>
              </a:spcBef>
              <a:spcAft>
                <a:spcPts val="0"/>
              </a:spcAft>
              <a:buClr>
                <a:schemeClr val="accent1"/>
              </a:buClr>
              <a:buSzPts val="1200"/>
              <a:buFont typeface="Arial"/>
              <a:buChar char="﹢"/>
            </a:pPr>
            <a:r>
              <a:rPr lang="en" dirty="0" smtClean="0"/>
              <a:t>An </a:t>
            </a:r>
            <a:r>
              <a:rPr lang="en" dirty="0"/>
              <a:t>AWS Load Balancer</a:t>
            </a:r>
            <a:endParaRPr dirty="0"/>
          </a:p>
          <a:p>
            <a:pPr marL="685800" lvl="2" indent="-161925" algn="l" rtl="0">
              <a:lnSpc>
                <a:spcPct val="115000"/>
              </a:lnSpc>
              <a:spcBef>
                <a:spcPts val="600"/>
              </a:spcBef>
              <a:spcAft>
                <a:spcPts val="0"/>
              </a:spcAft>
              <a:buClr>
                <a:schemeClr val="accent1"/>
              </a:buClr>
              <a:buSzPts val="1200"/>
              <a:buChar char="﹢"/>
            </a:pPr>
            <a:r>
              <a:rPr lang="en" sz="1200" dirty="0" smtClean="0"/>
              <a:t>It has a listener on port 80 which redirects the traffic to port 443</a:t>
            </a:r>
          </a:p>
          <a:p>
            <a:pPr marL="685800" lvl="2" indent="-161925" algn="l" rtl="0">
              <a:lnSpc>
                <a:spcPct val="115000"/>
              </a:lnSpc>
              <a:spcBef>
                <a:spcPts val="600"/>
              </a:spcBef>
              <a:spcAft>
                <a:spcPts val="0"/>
              </a:spcAft>
              <a:buClr>
                <a:schemeClr val="accent1"/>
              </a:buClr>
              <a:buSzPts val="1200"/>
              <a:buChar char="﹢"/>
            </a:pPr>
            <a:r>
              <a:rPr lang="en" sz="1200" dirty="0" smtClean="0"/>
              <a:t>It has a listener on port 443</a:t>
            </a:r>
            <a:endParaRPr lang="en" sz="1200" dirty="0" smtClean="0"/>
          </a:p>
          <a:p>
            <a:pPr marL="1143000" lvl="3" indent="-161925">
              <a:lnSpc>
                <a:spcPct val="115000"/>
              </a:lnSpc>
              <a:spcBef>
                <a:spcPts val="600"/>
              </a:spcBef>
              <a:buClr>
                <a:schemeClr val="accent1"/>
              </a:buClr>
              <a:buSzPts val="1200"/>
              <a:buChar char="﹢"/>
            </a:pPr>
            <a:r>
              <a:rPr lang="en" sz="1200" dirty="0" smtClean="0"/>
              <a:t>It already has all the (wildcard) certificates we’ll need</a:t>
            </a:r>
            <a:endParaRPr sz="1200" dirty="0"/>
          </a:p>
          <a:p>
            <a:pPr marL="1371600" lvl="4" indent="-190500">
              <a:lnSpc>
                <a:spcPct val="115000"/>
              </a:lnSpc>
              <a:spcBef>
                <a:spcPts val="600"/>
              </a:spcBef>
              <a:buClr>
                <a:schemeClr val="accent1"/>
              </a:buClr>
              <a:buSzPts val="1200"/>
              <a:buFont typeface="Proxima Nova"/>
              <a:buChar char="﹢"/>
            </a:pPr>
            <a:r>
              <a:rPr lang="en" sz="1200" dirty="0"/>
              <a:t>I recommend creating </a:t>
            </a:r>
            <a:r>
              <a:rPr lang="en" sz="1200" dirty="0" smtClean="0"/>
              <a:t>the cert(s) </a:t>
            </a:r>
            <a:r>
              <a:rPr lang="en" sz="1200" dirty="0"/>
              <a:t>with AWS ACM </a:t>
            </a:r>
            <a:endParaRPr sz="1200" dirty="0"/>
          </a:p>
          <a:p>
            <a:pPr marL="1600200" lvl="5" indent="-190500">
              <a:lnSpc>
                <a:spcPct val="115000"/>
              </a:lnSpc>
              <a:spcBef>
                <a:spcPts val="600"/>
              </a:spcBef>
              <a:spcAft>
                <a:spcPts val="600"/>
              </a:spcAft>
              <a:buClr>
                <a:schemeClr val="accent1"/>
              </a:buClr>
              <a:buSzPts val="1200"/>
              <a:buFont typeface="Proxima Nova"/>
              <a:buChar char="﹢"/>
            </a:pPr>
            <a:r>
              <a:rPr lang="en" sz="1200" dirty="0"/>
              <a:t>It’s free and auto </a:t>
            </a:r>
            <a:r>
              <a:rPr lang="en" sz="1200" dirty="0" smtClean="0"/>
              <a:t>renews</a:t>
            </a:r>
          </a:p>
          <a:p>
            <a:pPr marL="685800" lvl="3" indent="-190500">
              <a:lnSpc>
                <a:spcPct val="115000"/>
              </a:lnSpc>
              <a:spcBef>
                <a:spcPts val="600"/>
              </a:spcBef>
              <a:spcAft>
                <a:spcPts val="600"/>
              </a:spcAft>
              <a:buClr>
                <a:schemeClr val="accent1"/>
              </a:buClr>
              <a:buSzPts val="1200"/>
              <a:buFont typeface="Proxima Nova"/>
              <a:buChar char="﹢"/>
            </a:pPr>
            <a:r>
              <a:rPr lang="en" sz="1200" dirty="0" smtClean="0">
                <a:solidFill>
                  <a:schemeClr val="dk1"/>
                </a:solidFill>
                <a:latin typeface="Proxima Nova Semibold"/>
                <a:ea typeface="Proxima Nova Semibold"/>
                <a:cs typeface="Proxima Nova Semibold"/>
                <a:sym typeface="Proxima Nova Semibold"/>
              </a:rPr>
              <a:t>Connectivity between the ALB and K8S (routes, security groups, NACLs, etc)</a:t>
            </a:r>
          </a:p>
          <a:p>
            <a:pPr marL="685800" lvl="3" indent="-190500">
              <a:lnSpc>
                <a:spcPct val="115000"/>
              </a:lnSpc>
              <a:spcBef>
                <a:spcPts val="600"/>
              </a:spcBef>
              <a:spcAft>
                <a:spcPts val="600"/>
              </a:spcAft>
              <a:buClr>
                <a:schemeClr val="accent1"/>
              </a:buClr>
              <a:buSzPts val="1200"/>
              <a:buFont typeface="Proxima Nova"/>
              <a:buChar char="﹢"/>
            </a:pPr>
            <a:endParaRPr lang="en" sz="1200" dirty="0" smtClean="0">
              <a:solidFill>
                <a:schemeClr val="dk1"/>
              </a:solidFill>
              <a:latin typeface="Proxima Nova Semibold"/>
              <a:ea typeface="Proxima Nova Semibold"/>
              <a:cs typeface="Proxima Nova Semibold"/>
              <a:sym typeface="Proxima Nova Semibold"/>
            </a:endParaRPr>
          </a:p>
          <a:p>
            <a:pPr marL="685800" lvl="3" indent="-190500">
              <a:lnSpc>
                <a:spcPct val="115000"/>
              </a:lnSpc>
              <a:spcBef>
                <a:spcPts val="600"/>
              </a:spcBef>
              <a:spcAft>
                <a:spcPts val="600"/>
              </a:spcAft>
              <a:buClr>
                <a:schemeClr val="accent1"/>
              </a:buClr>
              <a:buSzPts val="1200"/>
              <a:buFont typeface="Proxima Nova"/>
              <a:buChar char="﹢"/>
            </a:pPr>
            <a:r>
              <a:rPr lang="en" sz="1200" dirty="0" smtClean="0">
                <a:solidFill>
                  <a:schemeClr val="dk1"/>
                </a:solidFill>
                <a:latin typeface="Proxima Nova Semibold"/>
                <a:ea typeface="Proxima Nova Semibold"/>
                <a:cs typeface="Proxima Nova Semibold"/>
                <a:sym typeface="Proxima Nova Semibold"/>
              </a:rPr>
              <a:t>In AWS, by default, K8S Pods have IP addresses from the VPC, so they are </a:t>
            </a:r>
            <a:r>
              <a:rPr lang="en" sz="1200" b="1" dirty="0" smtClean="0">
                <a:solidFill>
                  <a:schemeClr val="dk1"/>
                </a:solidFill>
                <a:latin typeface="Proxima Nova Semibold"/>
                <a:ea typeface="Proxima Nova Semibold"/>
                <a:cs typeface="Proxima Nova Semibold"/>
                <a:sym typeface="Proxima Nova Semibold"/>
              </a:rPr>
              <a:t>routable </a:t>
            </a:r>
            <a:r>
              <a:rPr lang="en" sz="1200" dirty="0" smtClean="0">
                <a:solidFill>
                  <a:schemeClr val="dk1"/>
                </a:solidFill>
                <a:latin typeface="Proxima Nova Semibold"/>
                <a:ea typeface="Proxima Nova Semibold"/>
                <a:cs typeface="Proxima Nova Semibold"/>
                <a:sym typeface="Proxima Nova Semibold"/>
              </a:rPr>
              <a:t>(internally)</a:t>
            </a:r>
            <a:r>
              <a:rPr lang="en" sz="1200" dirty="0" smtClean="0">
                <a:solidFill>
                  <a:schemeClr val="dk1"/>
                </a:solidFill>
                <a:latin typeface="Proxima Nova Semibold"/>
                <a:ea typeface="Proxima Nova Semibold"/>
                <a:cs typeface="Proxima Nova Semibold"/>
                <a:sym typeface="Proxima Nova Semibold"/>
              </a:rPr>
              <a:t>!</a:t>
            </a:r>
            <a:endParaRPr sz="1200" dirty="0">
              <a:solidFill>
                <a:schemeClr val="dk1"/>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88"/>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25</a:t>
            </a:fld>
            <a:endParaRPr/>
          </a:p>
        </p:txBody>
      </p:sp>
      <p:sp>
        <p:nvSpPr>
          <p:cNvPr id="731" name="Google Shape;731;p88"/>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K8S AWS LOAD BALANCER CONTROLLER</a:t>
            </a:r>
            <a:endParaRPr/>
          </a:p>
          <a:p>
            <a:pPr marL="0" lvl="0" indent="0" algn="l" rtl="0">
              <a:spcBef>
                <a:spcPts val="0"/>
              </a:spcBef>
              <a:spcAft>
                <a:spcPts val="0"/>
              </a:spcAft>
              <a:buNone/>
            </a:pPr>
            <a:endParaRPr/>
          </a:p>
        </p:txBody>
      </p:sp>
      <p:sp>
        <p:nvSpPr>
          <p:cNvPr id="732" name="Google Shape;732;p88"/>
          <p:cNvSpPr txBox="1">
            <a:spLocks noGrp="1"/>
          </p:cNvSpPr>
          <p:nvPr>
            <p:ph type="body" idx="1"/>
          </p:nvPr>
        </p:nvSpPr>
        <p:spPr>
          <a:xfrm>
            <a:off x="411700" y="1015525"/>
            <a:ext cx="7193100" cy="2991900"/>
          </a:xfrm>
          <a:prstGeom prst="rect">
            <a:avLst/>
          </a:prstGeom>
        </p:spPr>
        <p:txBody>
          <a:bodyPr spcFirstLastPara="1" wrap="square" lIns="0" tIns="0" rIns="0" bIns="0" anchor="t" anchorCtr="0">
            <a:noAutofit/>
          </a:bodyPr>
          <a:lstStyle/>
          <a:p>
            <a:pPr marL="200025" lvl="0" indent="-161925" algn="l" rtl="0">
              <a:lnSpc>
                <a:spcPct val="115000"/>
              </a:lnSpc>
              <a:spcBef>
                <a:spcPts val="0"/>
              </a:spcBef>
              <a:spcAft>
                <a:spcPts val="0"/>
              </a:spcAft>
              <a:buClr>
                <a:schemeClr val="accent1"/>
              </a:buClr>
              <a:buSzPts val="1200"/>
              <a:buFont typeface="Arial"/>
              <a:buChar char="﹢"/>
            </a:pPr>
            <a:r>
              <a:rPr lang="en" dirty="0"/>
              <a:t>Then we can use terraform to:</a:t>
            </a:r>
            <a:endParaRPr dirty="0"/>
          </a:p>
          <a:p>
            <a:pPr marL="457200" lvl="1" indent="-190500" algn="l" rtl="0">
              <a:lnSpc>
                <a:spcPct val="115000"/>
              </a:lnSpc>
              <a:spcBef>
                <a:spcPts val="600"/>
              </a:spcBef>
              <a:spcAft>
                <a:spcPts val="0"/>
              </a:spcAft>
              <a:buClr>
                <a:schemeClr val="accent1"/>
              </a:buClr>
              <a:buSzPts val="1200"/>
              <a:buFont typeface="Arial"/>
              <a:buChar char="﹢"/>
            </a:pPr>
            <a:r>
              <a:rPr lang="en" dirty="0"/>
              <a:t>In AWS</a:t>
            </a:r>
            <a:endParaRPr dirty="0"/>
          </a:p>
          <a:p>
            <a:pPr marL="685800" lvl="2" indent="-155575" algn="l" rtl="0">
              <a:lnSpc>
                <a:spcPct val="115000"/>
              </a:lnSpc>
              <a:spcBef>
                <a:spcPts val="600"/>
              </a:spcBef>
              <a:spcAft>
                <a:spcPts val="0"/>
              </a:spcAft>
              <a:buClr>
                <a:schemeClr val="accent1"/>
              </a:buClr>
              <a:buSzPts val="1100"/>
              <a:buFont typeface="Arial"/>
              <a:buChar char="﹢"/>
            </a:pPr>
            <a:r>
              <a:rPr lang="en" dirty="0"/>
              <a:t>Create the ALB Target Group</a:t>
            </a:r>
            <a:endParaRPr dirty="0"/>
          </a:p>
          <a:p>
            <a:pPr marL="685800" lvl="2" indent="-155575" algn="l" rtl="0">
              <a:lnSpc>
                <a:spcPct val="115000"/>
              </a:lnSpc>
              <a:spcBef>
                <a:spcPts val="600"/>
              </a:spcBef>
              <a:spcAft>
                <a:spcPts val="0"/>
              </a:spcAft>
              <a:buClr>
                <a:schemeClr val="accent1"/>
              </a:buClr>
              <a:buSzPts val="1100"/>
              <a:buFont typeface="Arial"/>
              <a:buChar char="﹢"/>
            </a:pPr>
            <a:r>
              <a:rPr lang="en" dirty="0"/>
              <a:t>Create the ALB Target Group </a:t>
            </a:r>
            <a:r>
              <a:rPr lang="en" dirty="0" smtClean="0"/>
              <a:t>Route (probably just based on the hostname)</a:t>
            </a:r>
            <a:endParaRPr dirty="0"/>
          </a:p>
          <a:p>
            <a:pPr marL="685800" lvl="2" indent="-155575" algn="l" rtl="0">
              <a:lnSpc>
                <a:spcPct val="115000"/>
              </a:lnSpc>
              <a:spcBef>
                <a:spcPts val="600"/>
              </a:spcBef>
              <a:spcAft>
                <a:spcPts val="0"/>
              </a:spcAft>
              <a:buClr>
                <a:schemeClr val="accent1"/>
              </a:buClr>
              <a:buSzPts val="1100"/>
              <a:buFont typeface="Arial"/>
              <a:buChar char="﹢"/>
            </a:pPr>
            <a:r>
              <a:rPr lang="en" dirty="0"/>
              <a:t>Create the DNS entry (for example route53)</a:t>
            </a:r>
            <a:endParaRPr dirty="0"/>
          </a:p>
          <a:p>
            <a:pPr marL="457200" lvl="1" indent="-190500" algn="l" rtl="0">
              <a:lnSpc>
                <a:spcPct val="115000"/>
              </a:lnSpc>
              <a:spcBef>
                <a:spcPts val="600"/>
              </a:spcBef>
              <a:spcAft>
                <a:spcPts val="0"/>
              </a:spcAft>
              <a:buClr>
                <a:schemeClr val="accent1"/>
              </a:buClr>
              <a:buSzPts val="1200"/>
              <a:buFont typeface="Arial"/>
              <a:buChar char="﹢"/>
            </a:pPr>
            <a:r>
              <a:rPr lang="en" dirty="0"/>
              <a:t>In K8S:</a:t>
            </a:r>
            <a:endParaRPr dirty="0"/>
          </a:p>
          <a:p>
            <a:pPr marL="685800" lvl="2" indent="-155575" algn="l" rtl="0">
              <a:lnSpc>
                <a:spcPct val="115000"/>
              </a:lnSpc>
              <a:spcBef>
                <a:spcPts val="600"/>
              </a:spcBef>
              <a:spcAft>
                <a:spcPts val="0"/>
              </a:spcAft>
              <a:buClr>
                <a:schemeClr val="accent1"/>
              </a:buClr>
              <a:buSzPts val="1100"/>
              <a:buFont typeface="Arial"/>
              <a:buChar char="﹢"/>
            </a:pPr>
            <a:r>
              <a:rPr lang="en" dirty="0"/>
              <a:t>Create the K8S Service</a:t>
            </a:r>
            <a:endParaRPr dirty="0"/>
          </a:p>
          <a:p>
            <a:pPr marL="685800" lvl="2" indent="-155575" algn="l" rtl="0">
              <a:lnSpc>
                <a:spcPct val="115000"/>
              </a:lnSpc>
              <a:spcBef>
                <a:spcPts val="600"/>
              </a:spcBef>
              <a:spcAft>
                <a:spcPts val="0"/>
              </a:spcAft>
              <a:buClr>
                <a:schemeClr val="accent1"/>
              </a:buClr>
              <a:buSzPts val="1100"/>
              <a:buFont typeface="Arial"/>
              <a:buChar char="﹢"/>
            </a:pPr>
            <a:r>
              <a:rPr lang="en" dirty="0"/>
              <a:t>K8S ALB Controller Target Group Binding</a:t>
            </a:r>
            <a:endParaRPr dirty="0"/>
          </a:p>
          <a:p>
            <a:pPr marL="914400" lvl="3" indent="-184150" algn="l" rtl="0">
              <a:lnSpc>
                <a:spcPct val="115000"/>
              </a:lnSpc>
              <a:spcBef>
                <a:spcPts val="600"/>
              </a:spcBef>
              <a:spcAft>
                <a:spcPts val="0"/>
              </a:spcAft>
              <a:buClr>
                <a:schemeClr val="accent1"/>
              </a:buClr>
              <a:buSzPts val="1100"/>
              <a:buFont typeface="Proxima Nova"/>
              <a:buChar char="﹢"/>
            </a:pPr>
            <a:r>
              <a:rPr lang="en" dirty="0"/>
              <a:t>It tells the AWS ALB Controller to put the IPs of the PODs into the AWS Target Group</a:t>
            </a:r>
            <a:endParaRPr dirty="0"/>
          </a:p>
          <a:p>
            <a:pPr marL="1143000" lvl="4" indent="-184150" algn="l" rtl="0">
              <a:lnSpc>
                <a:spcPct val="115000"/>
              </a:lnSpc>
              <a:spcBef>
                <a:spcPts val="600"/>
              </a:spcBef>
              <a:spcAft>
                <a:spcPts val="0"/>
              </a:spcAft>
              <a:buClr>
                <a:schemeClr val="accent1"/>
              </a:buClr>
              <a:buSzPts val="1100"/>
              <a:buFont typeface="Proxima Nova"/>
              <a:buChar char="﹢"/>
            </a:pPr>
            <a:r>
              <a:rPr lang="en" dirty="0"/>
              <a:t>It needs IAM permissions for that.</a:t>
            </a:r>
            <a:endParaRPr dirty="0"/>
          </a:p>
          <a:p>
            <a:pPr marL="1314450" lvl="5" indent="-133350" algn="l" rtl="0">
              <a:lnSpc>
                <a:spcPct val="115000"/>
              </a:lnSpc>
              <a:spcBef>
                <a:spcPts val="600"/>
              </a:spcBef>
              <a:spcAft>
                <a:spcPts val="0"/>
              </a:spcAft>
              <a:buClr>
                <a:schemeClr val="accent1"/>
              </a:buClr>
              <a:buSzPts val="1200"/>
              <a:buFont typeface="Proxima Nova"/>
              <a:buChar char="﹢"/>
            </a:pPr>
            <a:r>
              <a:rPr lang="en" sz="1200" u="sng" dirty="0">
                <a:solidFill>
                  <a:schemeClr val="accen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https://kubernetes-sigs.github.io/aws-load-balancer-controller/v2.4/deploy/installation/#option-b-attach-iam-policies-to-nodes </a:t>
            </a:r>
            <a:endParaRPr sz="1200" dirty="0">
              <a:solidFill>
                <a:schemeClr val="accent1"/>
              </a:solidFill>
            </a:endParaRPr>
          </a:p>
          <a:p>
            <a:pPr marL="1143000" lvl="4" indent="-184150" algn="l" rtl="0">
              <a:lnSpc>
                <a:spcPct val="115000"/>
              </a:lnSpc>
              <a:spcBef>
                <a:spcPts val="600"/>
              </a:spcBef>
              <a:spcAft>
                <a:spcPts val="600"/>
              </a:spcAft>
              <a:buClr>
                <a:schemeClr val="accent1"/>
              </a:buClr>
              <a:buSzPts val="1100"/>
              <a:buFont typeface="Proxima Nova"/>
              <a:buChar char="﹢"/>
            </a:pPr>
            <a:r>
              <a:rPr lang="en" dirty="0"/>
              <a:t>The IP list is updated when PODs are created/destroyed (by events, no query loop!)</a:t>
            </a:r>
            <a:endParaRPr sz="1200" dirty="0">
              <a:solidFill>
                <a:schemeClr val="dk1"/>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90"/>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26</a:t>
            </a:fld>
            <a:endParaRPr/>
          </a:p>
        </p:txBody>
      </p:sp>
      <p:sp>
        <p:nvSpPr>
          <p:cNvPr id="743" name="Google Shape;743;p90"/>
          <p:cNvSpPr txBox="1">
            <a:spLocks noGrp="1"/>
          </p:cNvSpPr>
          <p:nvPr>
            <p:ph type="title"/>
          </p:nvPr>
        </p:nvSpPr>
        <p:spPr>
          <a:xfrm>
            <a:off x="411600" y="303225"/>
            <a:ext cx="85077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K8S </a:t>
            </a:r>
            <a:r>
              <a:rPr lang="en" dirty="0" smtClean="0"/>
              <a:t>WITH </a:t>
            </a:r>
            <a:r>
              <a:rPr lang="en" dirty="0"/>
              <a:t>AWS ALB </a:t>
            </a:r>
            <a:br>
              <a:rPr lang="en" dirty="0"/>
            </a:br>
            <a:r>
              <a:rPr lang="en" dirty="0"/>
              <a:t>INGRESS CONTROLLER</a:t>
            </a:r>
            <a:endParaRPr dirty="0"/>
          </a:p>
        </p:txBody>
      </p:sp>
      <p:grpSp>
        <p:nvGrpSpPr>
          <p:cNvPr id="744" name="Google Shape;744;p90"/>
          <p:cNvGrpSpPr/>
          <p:nvPr/>
        </p:nvGrpSpPr>
        <p:grpSpPr>
          <a:xfrm>
            <a:off x="411600" y="779975"/>
            <a:ext cx="8337275" cy="3987400"/>
            <a:chOff x="411600" y="779975"/>
            <a:chExt cx="8337275" cy="3987400"/>
          </a:xfrm>
        </p:grpSpPr>
        <p:sp>
          <p:nvSpPr>
            <p:cNvPr id="745" name="Google Shape;745;p90"/>
            <p:cNvSpPr/>
            <p:nvPr/>
          </p:nvSpPr>
          <p:spPr>
            <a:xfrm>
              <a:off x="1453775" y="1289175"/>
              <a:ext cx="7295100" cy="3478200"/>
            </a:xfrm>
            <a:prstGeom prst="roundRect">
              <a:avLst>
                <a:gd name="adj" fmla="val 7353"/>
              </a:avLst>
            </a:prstGeom>
            <a:solidFill>
              <a:srgbClr val="F19A2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46" name="Google Shape;746;p90" descr="Z:\home\mdiez\2022-10-21-k8s-aws-alb-terraform-no-helm\presentation\aws.png"/>
            <p:cNvPicPr preferRelativeResize="0"/>
            <p:nvPr/>
          </p:nvPicPr>
          <p:blipFill rotWithShape="1">
            <a:blip r:embed="rId3">
              <a:alphaModFix/>
            </a:blip>
            <a:srcRect/>
            <a:stretch/>
          </p:blipFill>
          <p:spPr>
            <a:xfrm>
              <a:off x="6674175" y="779975"/>
              <a:ext cx="1044538" cy="774700"/>
            </a:xfrm>
            <a:prstGeom prst="rect">
              <a:avLst/>
            </a:prstGeom>
            <a:noFill/>
            <a:ln>
              <a:noFill/>
            </a:ln>
          </p:spPr>
        </p:pic>
        <p:sp>
          <p:nvSpPr>
            <p:cNvPr id="747" name="Google Shape;747;p90"/>
            <p:cNvSpPr/>
            <p:nvPr/>
          </p:nvSpPr>
          <p:spPr>
            <a:xfrm>
              <a:off x="1651250" y="1516975"/>
              <a:ext cx="1598100" cy="3081900"/>
            </a:xfrm>
            <a:prstGeom prst="roundRect">
              <a:avLst>
                <a:gd name="adj" fmla="val 15554"/>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90"/>
            <p:cNvSpPr/>
            <p:nvPr/>
          </p:nvSpPr>
          <p:spPr>
            <a:xfrm>
              <a:off x="3435650" y="1516975"/>
              <a:ext cx="5086800" cy="3081900"/>
            </a:xfrm>
            <a:prstGeom prst="roundRect">
              <a:avLst>
                <a:gd name="adj" fmla="val 6438"/>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0"/>
            <p:cNvSpPr/>
            <p:nvPr/>
          </p:nvSpPr>
          <p:spPr>
            <a:xfrm>
              <a:off x="3687150" y="1970850"/>
              <a:ext cx="4586700" cy="2432400"/>
            </a:xfrm>
            <a:prstGeom prst="roundRect">
              <a:avLst>
                <a:gd name="adj" fmla="val 6438"/>
              </a:avLst>
            </a:prstGeom>
            <a:solidFill>
              <a:srgbClr val="4A6D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0"/>
            <p:cNvSpPr txBox="1"/>
            <p:nvPr/>
          </p:nvSpPr>
          <p:spPr>
            <a:xfrm>
              <a:off x="1650200" y="1527463"/>
              <a:ext cx="16002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i="0" u="none" strike="noStrike" cap="none">
                  <a:solidFill>
                    <a:srgbClr val="000000"/>
                  </a:solidFill>
                  <a:latin typeface="Proxima Nova Semibold"/>
                  <a:ea typeface="Proxima Nova Semibold"/>
                  <a:cs typeface="Proxima Nova Semibold"/>
                  <a:sym typeface="Proxima Nova Semibold"/>
                </a:rPr>
                <a:t>Public Subnets</a:t>
              </a:r>
              <a:endParaRPr sz="1200" i="0" u="none" strike="noStrike" cap="none">
                <a:solidFill>
                  <a:srgbClr val="000000"/>
                </a:solidFill>
                <a:latin typeface="Proxima Nova Semibold"/>
                <a:ea typeface="Proxima Nova Semibold"/>
                <a:cs typeface="Proxima Nova Semibold"/>
                <a:sym typeface="Proxima Nova Semibold"/>
              </a:endParaRPr>
            </a:p>
          </p:txBody>
        </p:sp>
        <p:sp>
          <p:nvSpPr>
            <p:cNvPr id="751" name="Google Shape;751;p90"/>
            <p:cNvSpPr txBox="1"/>
            <p:nvPr/>
          </p:nvSpPr>
          <p:spPr>
            <a:xfrm>
              <a:off x="4593875" y="1277775"/>
              <a:ext cx="10149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i="0" u="none" strike="noStrike" cap="none">
                  <a:solidFill>
                    <a:srgbClr val="FFFFFF"/>
                  </a:solidFill>
                  <a:latin typeface="Proxima Nova Semibold"/>
                  <a:ea typeface="Proxima Nova Semibold"/>
                  <a:cs typeface="Proxima Nova Semibold"/>
                  <a:sym typeface="Proxima Nova Semibold"/>
                </a:rPr>
                <a:t>AWS VPC</a:t>
              </a:r>
              <a:endParaRPr sz="1200" i="0" u="none" strike="noStrike" cap="none">
                <a:solidFill>
                  <a:srgbClr val="FFFFFF"/>
                </a:solidFill>
                <a:latin typeface="Proxima Nova Semibold"/>
                <a:ea typeface="Proxima Nova Semibold"/>
                <a:cs typeface="Proxima Nova Semibold"/>
                <a:sym typeface="Proxima Nova Semibold"/>
              </a:endParaRPr>
            </a:p>
          </p:txBody>
        </p:sp>
        <p:sp>
          <p:nvSpPr>
            <p:cNvPr id="752" name="Google Shape;752;p90"/>
            <p:cNvSpPr txBox="1"/>
            <p:nvPr/>
          </p:nvSpPr>
          <p:spPr>
            <a:xfrm>
              <a:off x="3471050" y="1484863"/>
              <a:ext cx="50514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i="0" u="none" strike="noStrike" cap="none">
                  <a:latin typeface="Proxima Nova Semibold"/>
                  <a:ea typeface="Proxima Nova Semibold"/>
                  <a:cs typeface="Proxima Nova Semibold"/>
                  <a:sym typeface="Proxima Nova Semibold"/>
                </a:rPr>
                <a:t>Private Subnets</a:t>
              </a:r>
              <a:endParaRPr sz="1200" i="0" u="none" strike="noStrike" cap="none">
                <a:latin typeface="Proxima Nova Semibold"/>
                <a:ea typeface="Proxima Nova Semibold"/>
                <a:cs typeface="Proxima Nova Semibold"/>
                <a:sym typeface="Proxima Nova Semibold"/>
              </a:endParaRPr>
            </a:p>
          </p:txBody>
        </p:sp>
        <p:pic>
          <p:nvPicPr>
            <p:cNvPr id="753" name="Google Shape;753;p90" descr="Z:\home\mdiez\2022-10-21-k8s-aws-alb-terraform-no-helm\presentation\firefox.png"/>
            <p:cNvPicPr preferRelativeResize="0"/>
            <p:nvPr/>
          </p:nvPicPr>
          <p:blipFill rotWithShape="1">
            <a:blip r:embed="rId4">
              <a:alphaModFix/>
            </a:blip>
            <a:srcRect l="20476" r="17901"/>
            <a:stretch/>
          </p:blipFill>
          <p:spPr>
            <a:xfrm>
              <a:off x="411600" y="2276388"/>
              <a:ext cx="672726" cy="614100"/>
            </a:xfrm>
            <a:prstGeom prst="rect">
              <a:avLst/>
            </a:prstGeom>
            <a:noFill/>
            <a:ln>
              <a:noFill/>
            </a:ln>
          </p:spPr>
        </p:pic>
        <p:pic>
          <p:nvPicPr>
            <p:cNvPr id="754" name="Google Shape;754;p90" descr="Z:\home\mdiez\2022-10-21-k8s-aws-alb-terraform-no-helm\presentation\aws_load_balancer.png"/>
            <p:cNvPicPr preferRelativeResize="0"/>
            <p:nvPr/>
          </p:nvPicPr>
          <p:blipFill rotWithShape="1">
            <a:blip r:embed="rId5">
              <a:alphaModFix/>
            </a:blip>
            <a:srcRect l="16698" t="16698" r="16692" b="16692"/>
            <a:stretch/>
          </p:blipFill>
          <p:spPr>
            <a:xfrm>
              <a:off x="2049413" y="2240525"/>
              <a:ext cx="751276" cy="751276"/>
            </a:xfrm>
            <a:prstGeom prst="rect">
              <a:avLst/>
            </a:prstGeom>
            <a:noFill/>
            <a:ln>
              <a:noFill/>
            </a:ln>
          </p:spPr>
        </p:pic>
        <p:sp>
          <p:nvSpPr>
            <p:cNvPr id="755" name="Google Shape;755;p90"/>
            <p:cNvSpPr txBox="1"/>
            <p:nvPr/>
          </p:nvSpPr>
          <p:spPr>
            <a:xfrm>
              <a:off x="1453775" y="3181425"/>
              <a:ext cx="1991100" cy="1062000"/>
            </a:xfrm>
            <a:prstGeom prst="rect">
              <a:avLst/>
            </a:prstGeom>
            <a:noFill/>
            <a:ln>
              <a:noFill/>
            </a:ln>
          </p:spPr>
          <p:txBody>
            <a:bodyPr spcFirstLastPara="1" wrap="square" lIns="0" tIns="45700" rIns="0" bIns="45700" anchor="t" anchorCtr="0">
              <a:spAutoFit/>
            </a:bodyPr>
            <a:lstStyle/>
            <a:p>
              <a:pPr marL="0" marR="0" lvl="0" indent="0" algn="ctr" rtl="0">
                <a:lnSpc>
                  <a:spcPct val="100000"/>
                </a:lnSpc>
                <a:spcBef>
                  <a:spcPts val="0"/>
                </a:spcBef>
                <a:spcAft>
                  <a:spcPts val="0"/>
                </a:spcAft>
                <a:buNone/>
              </a:pPr>
              <a:r>
                <a:rPr lang="en" sz="1200" i="0" u="none" strike="noStrike" cap="none">
                  <a:solidFill>
                    <a:srgbClr val="000000"/>
                  </a:solidFill>
                  <a:latin typeface="Proxima Nova Semibold"/>
                  <a:ea typeface="Proxima Nova Semibold"/>
                  <a:cs typeface="Proxima Nova Semibold"/>
                  <a:sym typeface="Proxima Nova Semibold"/>
                </a:rPr>
                <a:t>Application</a:t>
              </a:r>
              <a:endParaRPr sz="1200">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None/>
              </a:pPr>
              <a:r>
                <a:rPr lang="en" sz="1200" i="0" u="none" strike="noStrike" cap="none">
                  <a:solidFill>
                    <a:srgbClr val="000000"/>
                  </a:solidFill>
                  <a:latin typeface="Proxima Nova Semibold"/>
                  <a:ea typeface="Proxima Nova Semibold"/>
                  <a:cs typeface="Proxima Nova Semibold"/>
                  <a:sym typeface="Proxima Nova Semibold"/>
                </a:rPr>
                <a:t>Load</a:t>
              </a:r>
              <a:endParaRPr sz="1200">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None/>
              </a:pPr>
              <a:r>
                <a:rPr lang="en" sz="1200" i="0" u="none" strike="noStrike" cap="none">
                  <a:solidFill>
                    <a:srgbClr val="000000"/>
                  </a:solidFill>
                  <a:latin typeface="Proxima Nova Semibold"/>
                  <a:ea typeface="Proxima Nova Semibold"/>
                  <a:cs typeface="Proxima Nova Semibold"/>
                  <a:sym typeface="Proxima Nova Semibold"/>
                </a:rPr>
                <a:t>Balancer</a:t>
              </a:r>
              <a:endParaRPr sz="1200" i="0" u="none" strike="noStrike" cap="none">
                <a:solidFill>
                  <a:srgbClr val="000000"/>
                </a:solidFill>
                <a:latin typeface="Proxima Nova Semibold"/>
                <a:ea typeface="Proxima Nova Semibold"/>
                <a:cs typeface="Proxima Nova Semibold"/>
                <a:sym typeface="Proxima Nova Semibold"/>
              </a:endParaRPr>
            </a:p>
            <a:p>
              <a:pPr marL="0" lvl="0" indent="0" algn="ctr" rtl="0">
                <a:spcBef>
                  <a:spcPts val="0"/>
                </a:spcBef>
                <a:spcAft>
                  <a:spcPts val="0"/>
                </a:spcAft>
                <a:buClr>
                  <a:schemeClr val="dk1"/>
                </a:buClr>
                <a:buFont typeface="Arial"/>
                <a:buNone/>
              </a:pPr>
              <a:r>
                <a:rPr lang="en" sz="900">
                  <a:latin typeface="Proxima Nova Semibold"/>
                  <a:ea typeface="Proxima Nova Semibold"/>
                  <a:cs typeface="Proxima Nova Semibold"/>
                  <a:sym typeface="Proxima Nova Semibold"/>
                </a:rPr>
                <a:t>(one target group </a:t>
              </a:r>
              <a:br>
                <a:rPr lang="en" sz="900">
                  <a:latin typeface="Proxima Nova Semibold"/>
                  <a:ea typeface="Proxima Nova Semibold"/>
                  <a:cs typeface="Proxima Nova Semibold"/>
                  <a:sym typeface="Proxima Nova Semibold"/>
                </a:rPr>
              </a:br>
              <a:r>
                <a:rPr lang="en" sz="900">
                  <a:latin typeface="Proxima Nova Semibold"/>
                  <a:ea typeface="Proxima Nova Semibold"/>
                  <a:cs typeface="Proxima Nova Semibold"/>
                  <a:sym typeface="Proxima Nova Semibold"/>
                </a:rPr>
                <a:t>per k8s deployment)</a:t>
              </a:r>
              <a:endParaRPr sz="900">
                <a:latin typeface="Proxima Nova Semibold"/>
                <a:ea typeface="Proxima Nova Semibold"/>
                <a:cs typeface="Proxima Nova Semibold"/>
                <a:sym typeface="Proxima Nova Semibold"/>
              </a:endParaRPr>
            </a:p>
            <a:p>
              <a:pPr marL="0" marR="0" lvl="0" indent="0" algn="ctr" rtl="0">
                <a:lnSpc>
                  <a:spcPct val="100000"/>
                </a:lnSpc>
                <a:spcBef>
                  <a:spcPts val="0"/>
                </a:spcBef>
                <a:spcAft>
                  <a:spcPts val="0"/>
                </a:spcAft>
                <a:buNone/>
              </a:pPr>
              <a:endParaRPr sz="900">
                <a:latin typeface="Proxima Nova Semibold"/>
                <a:ea typeface="Proxima Nova Semibold"/>
                <a:cs typeface="Proxima Nova Semibold"/>
                <a:sym typeface="Proxima Nova Semibold"/>
              </a:endParaRPr>
            </a:p>
          </p:txBody>
        </p:sp>
        <p:sp>
          <p:nvSpPr>
            <p:cNvPr id="756" name="Google Shape;756;p90"/>
            <p:cNvSpPr txBox="1"/>
            <p:nvPr/>
          </p:nvSpPr>
          <p:spPr>
            <a:xfrm>
              <a:off x="3687150" y="1686938"/>
              <a:ext cx="3391200" cy="2769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 sz="1200" i="0" u="none" strike="noStrike" cap="none">
                  <a:latin typeface="Proxima Nova Semibold"/>
                  <a:ea typeface="Proxima Nova Semibold"/>
                  <a:cs typeface="Proxima Nova Semibold"/>
                  <a:sym typeface="Proxima Nova Semibold"/>
                </a:rPr>
                <a:t>Browser to Pod: </a:t>
              </a:r>
              <a:r>
                <a:rPr lang="en" sz="1200">
                  <a:latin typeface="Proxima Nova Semibold"/>
                  <a:ea typeface="Proxima Nova Semibold"/>
                  <a:cs typeface="Proxima Nova Semibold"/>
                  <a:sym typeface="Proxima Nova Semibold"/>
                </a:rPr>
                <a:t>2</a:t>
              </a:r>
              <a:r>
                <a:rPr lang="en" sz="1200" i="0" u="none" strike="noStrike" cap="none">
                  <a:latin typeface="Proxima Nova Semibold"/>
                  <a:ea typeface="Proxima Nova Semibold"/>
                  <a:cs typeface="Proxima Nova Semibold"/>
                  <a:sym typeface="Proxima Nova Semibold"/>
                </a:rPr>
                <a:t> hops!</a:t>
              </a:r>
              <a:endParaRPr sz="1200" i="0" u="none" strike="noStrike" cap="none">
                <a:latin typeface="Proxima Nova Semibold"/>
                <a:ea typeface="Proxima Nova Semibold"/>
                <a:cs typeface="Proxima Nova Semibold"/>
                <a:sym typeface="Proxima Nova Semibold"/>
              </a:endParaRPr>
            </a:p>
          </p:txBody>
        </p:sp>
        <p:grpSp>
          <p:nvGrpSpPr>
            <p:cNvPr id="757" name="Google Shape;757;p90"/>
            <p:cNvGrpSpPr/>
            <p:nvPr/>
          </p:nvGrpSpPr>
          <p:grpSpPr>
            <a:xfrm>
              <a:off x="7500684" y="1623095"/>
              <a:ext cx="672706" cy="510137"/>
              <a:chOff x="4661975" y="925225"/>
              <a:chExt cx="2044700" cy="1550567"/>
            </a:xfrm>
          </p:grpSpPr>
          <p:pic>
            <p:nvPicPr>
              <p:cNvPr id="758" name="Google Shape;758;p90" descr="Z:\home\mdiez\2022-10-21-k8s-aws-alb-terraform-no-helm\presentation\kubernetes_logo.png"/>
              <p:cNvPicPr preferRelativeResize="0"/>
              <p:nvPr/>
            </p:nvPicPr>
            <p:blipFill rotWithShape="1">
              <a:blip r:embed="rId6">
                <a:alphaModFix/>
              </a:blip>
              <a:srcRect/>
              <a:stretch/>
            </p:blipFill>
            <p:spPr>
              <a:xfrm>
                <a:off x="4661975" y="925225"/>
                <a:ext cx="2044700" cy="1550564"/>
              </a:xfrm>
              <a:prstGeom prst="rect">
                <a:avLst/>
              </a:prstGeom>
              <a:noFill/>
              <a:ln>
                <a:noFill/>
              </a:ln>
            </p:spPr>
          </p:pic>
          <p:pic>
            <p:nvPicPr>
              <p:cNvPr id="759" name="Google Shape;759;p90" descr="Z:\home\mdiez\2022-10-21-k8s-aws-alb-terraform-no-helm\presentation\kubernetes_logo.png"/>
              <p:cNvPicPr preferRelativeResize="0"/>
              <p:nvPr/>
            </p:nvPicPr>
            <p:blipFill rotWithShape="1">
              <a:blip r:embed="rId7">
                <a:alphaModFix/>
              </a:blip>
              <a:srcRect t="73724"/>
              <a:stretch/>
            </p:blipFill>
            <p:spPr>
              <a:xfrm>
                <a:off x="4661975" y="2068367"/>
                <a:ext cx="2044700" cy="407425"/>
              </a:xfrm>
              <a:prstGeom prst="rect">
                <a:avLst/>
              </a:prstGeom>
              <a:noFill/>
              <a:ln>
                <a:noFill/>
              </a:ln>
            </p:spPr>
          </p:pic>
        </p:grpSp>
        <p:sp>
          <p:nvSpPr>
            <p:cNvPr id="760" name="Google Shape;760;p90"/>
            <p:cNvSpPr/>
            <p:nvPr/>
          </p:nvSpPr>
          <p:spPr>
            <a:xfrm>
              <a:off x="3872150" y="3867150"/>
              <a:ext cx="1506300" cy="404450"/>
            </a:xfrm>
            <a:prstGeom prst="roundRect">
              <a:avLst>
                <a:gd name="adj" fmla="val 11744"/>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0"/>
            <p:cNvSpPr/>
            <p:nvPr/>
          </p:nvSpPr>
          <p:spPr>
            <a:xfrm>
              <a:off x="6561786" y="2201650"/>
              <a:ext cx="1506300" cy="2070000"/>
            </a:xfrm>
            <a:prstGeom prst="roundRect">
              <a:avLst>
                <a:gd name="adj" fmla="val 11744"/>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90"/>
            <p:cNvSpPr txBox="1"/>
            <p:nvPr/>
          </p:nvSpPr>
          <p:spPr>
            <a:xfrm>
              <a:off x="3872325" y="3862650"/>
              <a:ext cx="1506300" cy="461700"/>
            </a:xfrm>
            <a:prstGeom prst="rect">
              <a:avLst/>
            </a:prstGeom>
            <a:noFill/>
            <a:ln>
              <a:noFill/>
            </a:ln>
          </p:spPr>
          <p:txBody>
            <a:bodyPr spcFirstLastPara="1" wrap="square" lIns="0" tIns="45700" rIns="0" bIns="45700" anchor="t" anchorCtr="0">
              <a:spAutoFit/>
            </a:bodyPr>
            <a:lstStyle/>
            <a:p>
              <a:pPr marL="0" lvl="0" indent="0" algn="ctr" rtl="0">
                <a:spcBef>
                  <a:spcPts val="0"/>
                </a:spcBef>
                <a:spcAft>
                  <a:spcPts val="0"/>
                </a:spcAft>
                <a:buNone/>
              </a:pPr>
              <a:r>
                <a:rPr lang="en" sz="1200" dirty="0">
                  <a:latin typeface="Proxima Nova Semibold"/>
                  <a:ea typeface="Proxima Nova Semibold"/>
                  <a:cs typeface="Proxima Nova Semibold"/>
                  <a:sym typeface="Proxima Nova Semibold"/>
                </a:rPr>
                <a:t>AWS K8S ALB Controller</a:t>
              </a:r>
              <a:endParaRPr sz="1200" dirty="0">
                <a:latin typeface="Proxima Nova Semibold"/>
                <a:ea typeface="Proxima Nova Semibold"/>
                <a:cs typeface="Proxima Nova Semibold"/>
                <a:sym typeface="Proxima Nova Semibold"/>
              </a:endParaRPr>
            </a:p>
          </p:txBody>
        </p:sp>
        <p:sp>
          <p:nvSpPr>
            <p:cNvPr id="764" name="Google Shape;764;p90"/>
            <p:cNvSpPr txBox="1"/>
            <p:nvPr/>
          </p:nvSpPr>
          <p:spPr>
            <a:xfrm>
              <a:off x="6561950" y="2356475"/>
              <a:ext cx="15063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i="0" u="none" strike="noStrike" cap="none">
                  <a:solidFill>
                    <a:srgbClr val="000000"/>
                  </a:solidFill>
                  <a:latin typeface="Proxima Nova Semibold"/>
                  <a:ea typeface="Proxima Nova Semibold"/>
                  <a:cs typeface="Proxima Nova Semibold"/>
                  <a:sym typeface="Proxima Nova Semibold"/>
                </a:rPr>
                <a:t>K8S Deployment</a:t>
              </a:r>
              <a:endParaRPr sz="1200" i="0" u="none" strike="noStrike" cap="none">
                <a:solidFill>
                  <a:srgbClr val="000000"/>
                </a:solidFill>
                <a:latin typeface="Proxima Nova Semibold"/>
                <a:ea typeface="Proxima Nova Semibold"/>
                <a:cs typeface="Proxima Nova Semibold"/>
                <a:sym typeface="Proxima Nova Semibold"/>
              </a:endParaRPr>
            </a:p>
          </p:txBody>
        </p:sp>
        <p:sp>
          <p:nvSpPr>
            <p:cNvPr id="765" name="Google Shape;765;p90"/>
            <p:cNvSpPr/>
            <p:nvPr/>
          </p:nvSpPr>
          <p:spPr>
            <a:xfrm>
              <a:off x="6714175" y="2676000"/>
              <a:ext cx="1201500" cy="1471200"/>
            </a:xfrm>
            <a:prstGeom prst="roundRect">
              <a:avLst>
                <a:gd name="adj" fmla="val 11744"/>
              </a:avLst>
            </a:prstGeom>
            <a:solidFill>
              <a:srgbClr val="00AD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0"/>
            <p:cNvSpPr txBox="1"/>
            <p:nvPr/>
          </p:nvSpPr>
          <p:spPr>
            <a:xfrm>
              <a:off x="6561950" y="2734325"/>
              <a:ext cx="1506300" cy="2769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 sz="1200">
                  <a:solidFill>
                    <a:srgbClr val="FFFFFF"/>
                  </a:solidFill>
                  <a:latin typeface="Proxima Nova Semibold"/>
                  <a:ea typeface="Proxima Nova Semibold"/>
                  <a:cs typeface="Proxima Nova Semibold"/>
                  <a:sym typeface="Proxima Nova Semibold"/>
                </a:rPr>
                <a:t>Replica Set</a:t>
              </a:r>
              <a:endParaRPr sz="1200" i="0" u="none" strike="noStrike" cap="none">
                <a:solidFill>
                  <a:srgbClr val="FFFFFF"/>
                </a:solidFill>
                <a:latin typeface="Proxima Nova Semibold"/>
                <a:ea typeface="Proxima Nova Semibold"/>
                <a:cs typeface="Proxima Nova Semibold"/>
                <a:sym typeface="Proxima Nova Semibold"/>
              </a:endParaRPr>
            </a:p>
          </p:txBody>
        </p:sp>
        <p:sp>
          <p:nvSpPr>
            <p:cNvPr id="767" name="Google Shape;767;p90"/>
            <p:cNvSpPr/>
            <p:nvPr/>
          </p:nvSpPr>
          <p:spPr>
            <a:xfrm>
              <a:off x="6867475" y="3054425"/>
              <a:ext cx="894900" cy="254100"/>
            </a:xfrm>
            <a:prstGeom prst="roundRect">
              <a:avLst>
                <a:gd name="adj" fmla="val 26929"/>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Proxima Nova Semibold"/>
                  <a:ea typeface="Proxima Nova Semibold"/>
                  <a:cs typeface="Proxima Nova Semibold"/>
                  <a:sym typeface="Proxima Nova Semibold"/>
                </a:rPr>
                <a:t>Pod 1</a:t>
              </a:r>
              <a:endParaRPr sz="1200">
                <a:latin typeface="Proxima Nova Semibold"/>
                <a:ea typeface="Proxima Nova Semibold"/>
                <a:cs typeface="Proxima Nova Semibold"/>
                <a:sym typeface="Proxima Nova Semibold"/>
              </a:endParaRPr>
            </a:p>
          </p:txBody>
        </p:sp>
        <p:sp>
          <p:nvSpPr>
            <p:cNvPr id="768" name="Google Shape;768;p90"/>
            <p:cNvSpPr/>
            <p:nvPr/>
          </p:nvSpPr>
          <p:spPr>
            <a:xfrm>
              <a:off x="6867475" y="3400000"/>
              <a:ext cx="894900" cy="254100"/>
            </a:xfrm>
            <a:prstGeom prst="roundRect">
              <a:avLst>
                <a:gd name="adj" fmla="val 26929"/>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Proxima Nova Semibold"/>
                  <a:ea typeface="Proxima Nova Semibold"/>
                  <a:cs typeface="Proxima Nova Semibold"/>
                  <a:sym typeface="Proxima Nova Semibold"/>
                </a:rPr>
                <a:t>Pod 2</a:t>
              </a:r>
              <a:endParaRPr sz="1200">
                <a:latin typeface="Proxima Nova Semibold"/>
                <a:ea typeface="Proxima Nova Semibold"/>
                <a:cs typeface="Proxima Nova Semibold"/>
                <a:sym typeface="Proxima Nova Semibold"/>
              </a:endParaRPr>
            </a:p>
          </p:txBody>
        </p:sp>
        <p:sp>
          <p:nvSpPr>
            <p:cNvPr id="769" name="Google Shape;769;p90"/>
            <p:cNvSpPr/>
            <p:nvPr/>
          </p:nvSpPr>
          <p:spPr>
            <a:xfrm>
              <a:off x="6867475" y="3745575"/>
              <a:ext cx="894900" cy="254100"/>
            </a:xfrm>
            <a:prstGeom prst="roundRect">
              <a:avLst>
                <a:gd name="adj" fmla="val 26929"/>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Proxima Nova Semibold"/>
                  <a:ea typeface="Proxima Nova Semibold"/>
                  <a:cs typeface="Proxima Nova Semibold"/>
                  <a:sym typeface="Proxima Nova Semibold"/>
                </a:rPr>
                <a:t>Pod 2</a:t>
              </a:r>
              <a:endParaRPr sz="1200">
                <a:latin typeface="Proxima Nova Semibold"/>
                <a:ea typeface="Proxima Nova Semibold"/>
                <a:cs typeface="Proxima Nova Semibold"/>
                <a:sym typeface="Proxima Nova Semibold"/>
              </a:endParaRPr>
            </a:p>
          </p:txBody>
        </p:sp>
        <p:cxnSp>
          <p:nvCxnSpPr>
            <p:cNvPr id="770" name="Google Shape;770;p90"/>
            <p:cNvCxnSpPr/>
            <p:nvPr/>
          </p:nvCxnSpPr>
          <p:spPr>
            <a:xfrm>
              <a:off x="1122125" y="2616175"/>
              <a:ext cx="889500" cy="0"/>
            </a:xfrm>
            <a:prstGeom prst="straightConnector1">
              <a:avLst/>
            </a:prstGeom>
            <a:noFill/>
            <a:ln w="38100" cap="flat" cmpd="sng">
              <a:solidFill>
                <a:srgbClr val="FF5C5D"/>
              </a:solidFill>
              <a:prstDash val="solid"/>
              <a:round/>
              <a:headEnd type="none" w="med" len="med"/>
              <a:tailEnd type="triangle" w="med" len="med"/>
            </a:ln>
          </p:spPr>
        </p:cxnSp>
      </p:grpSp>
      <p:cxnSp>
        <p:nvCxnSpPr>
          <p:cNvPr id="771" name="Google Shape;771;p90"/>
          <p:cNvCxnSpPr>
            <a:stCxn id="754" idx="3"/>
            <a:endCxn id="767" idx="1"/>
          </p:cNvCxnSpPr>
          <p:nvPr/>
        </p:nvCxnSpPr>
        <p:spPr>
          <a:xfrm>
            <a:off x="2800688" y="2616163"/>
            <a:ext cx="4066800" cy="565200"/>
          </a:xfrm>
          <a:prstGeom prst="curvedConnector3">
            <a:avLst>
              <a:gd name="adj1" fmla="val 50000"/>
            </a:avLst>
          </a:prstGeom>
          <a:noFill/>
          <a:ln w="41275" cap="flat" cmpd="sng">
            <a:solidFill>
              <a:schemeClr val="accent5"/>
            </a:solidFill>
            <a:prstDash val="solid"/>
            <a:round/>
            <a:headEnd type="none" w="sm" len="sm"/>
            <a:tailEnd type="triangle" w="med" len="med"/>
          </a:ln>
        </p:spPr>
      </p:cxnSp>
      <p:cxnSp>
        <p:nvCxnSpPr>
          <p:cNvPr id="772" name="Google Shape;772;p90"/>
          <p:cNvCxnSpPr>
            <a:stCxn id="754" idx="3"/>
            <a:endCxn id="768" idx="1"/>
          </p:cNvCxnSpPr>
          <p:nvPr/>
        </p:nvCxnSpPr>
        <p:spPr>
          <a:xfrm>
            <a:off x="2800688" y="2616163"/>
            <a:ext cx="4066800" cy="910800"/>
          </a:xfrm>
          <a:prstGeom prst="curvedConnector3">
            <a:avLst>
              <a:gd name="adj1" fmla="val 50000"/>
            </a:avLst>
          </a:prstGeom>
          <a:noFill/>
          <a:ln w="41275" cap="flat" cmpd="sng">
            <a:solidFill>
              <a:schemeClr val="accent5"/>
            </a:solidFill>
            <a:prstDash val="solid"/>
            <a:round/>
            <a:headEnd type="none" w="sm" len="sm"/>
            <a:tailEnd type="triangle" w="med" len="med"/>
          </a:ln>
        </p:spPr>
      </p:cxnSp>
      <p:cxnSp>
        <p:nvCxnSpPr>
          <p:cNvPr id="773" name="Google Shape;773;p90"/>
          <p:cNvCxnSpPr>
            <a:stCxn id="754" idx="3"/>
            <a:endCxn id="769" idx="1"/>
          </p:cNvCxnSpPr>
          <p:nvPr/>
        </p:nvCxnSpPr>
        <p:spPr>
          <a:xfrm>
            <a:off x="2800688" y="2616163"/>
            <a:ext cx="4066800" cy="1256400"/>
          </a:xfrm>
          <a:prstGeom prst="curvedConnector3">
            <a:avLst>
              <a:gd name="adj1" fmla="val 50000"/>
            </a:avLst>
          </a:prstGeom>
          <a:noFill/>
          <a:ln w="41275" cap="flat" cmpd="sng">
            <a:solidFill>
              <a:schemeClr val="accent5"/>
            </a:solidFill>
            <a:prstDash val="solid"/>
            <a:round/>
            <a:headEnd type="none" w="sm" len="sm"/>
            <a:tailEnd type="triangle" w="med" len="med"/>
          </a:ln>
        </p:spPr>
      </p:cxnSp>
      <p:sp>
        <p:nvSpPr>
          <p:cNvPr id="34" name="Google Shape;761;p90"/>
          <p:cNvSpPr/>
          <p:nvPr/>
        </p:nvSpPr>
        <p:spPr>
          <a:xfrm>
            <a:off x="3886200" y="3257550"/>
            <a:ext cx="762000" cy="525000"/>
          </a:xfrm>
          <a:prstGeom prst="roundRect">
            <a:avLst>
              <a:gd name="adj" fmla="val 16802"/>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latin typeface="Proxima Nova Semibold"/>
                <a:ea typeface="Proxima Nova Semibold"/>
                <a:cs typeface="Proxima Nova Semibold"/>
                <a:sym typeface="Proxima Nova Semibold"/>
              </a:rPr>
              <a:t/>
            </a:r>
            <a:br>
              <a:rPr lang="en" sz="1200" dirty="0">
                <a:latin typeface="Proxima Nova Semibold"/>
                <a:ea typeface="Proxima Nova Semibold"/>
                <a:cs typeface="Proxima Nova Semibold"/>
                <a:sym typeface="Proxima Nova Semibold"/>
              </a:rPr>
            </a:br>
            <a:r>
              <a:rPr lang="en" sz="1200" dirty="0">
                <a:latin typeface="Proxima Nova Semibold"/>
                <a:ea typeface="Proxima Nova Semibold"/>
                <a:cs typeface="Proxima Nova Semibold"/>
                <a:sym typeface="Proxima Nova Semibold"/>
              </a:rPr>
              <a:t>K8S Service</a:t>
            </a:r>
            <a:endParaRPr sz="1200" dirty="0">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pic>
        <p:nvPicPr>
          <p:cNvPr id="737" name="Google Shape;737;p89" descr="Z:\home\mdiez\2022-10-21-k8s-aws-alb-terraform-no-helm\presentation\aws_target_group.png"/>
          <p:cNvPicPr preferRelativeResize="0"/>
          <p:nvPr/>
        </p:nvPicPr>
        <p:blipFill rotWithShape="1">
          <a:blip r:embed="rId3">
            <a:alphaModFix/>
          </a:blip>
          <a:srcRect/>
          <a:stretch/>
        </p:blipFill>
        <p:spPr>
          <a:xfrm>
            <a:off x="1981337" y="303375"/>
            <a:ext cx="5181324" cy="4536751"/>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91"/>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28</a:t>
            </a:fld>
            <a:endParaRPr/>
          </a:p>
        </p:txBody>
      </p:sp>
      <p:sp>
        <p:nvSpPr>
          <p:cNvPr id="779" name="Google Shape;779;p91"/>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smtClean="0"/>
              <a:t>Terraform K8S + AWS Module</a:t>
            </a:r>
            <a:endParaRPr dirty="0"/>
          </a:p>
          <a:p>
            <a:pPr marL="0" lvl="0" indent="0" algn="l" rtl="0">
              <a:spcBef>
                <a:spcPts val="0"/>
              </a:spcBef>
              <a:spcAft>
                <a:spcPts val="0"/>
              </a:spcAft>
              <a:buNone/>
            </a:pPr>
            <a:endParaRPr dirty="0"/>
          </a:p>
        </p:txBody>
      </p:sp>
      <p:pic>
        <p:nvPicPr>
          <p:cNvPr id="7" name="Picture 3"/>
          <p:cNvPicPr>
            <a:picLocks noChangeAspect="1" noChangeArrowheads="1"/>
          </p:cNvPicPr>
          <p:nvPr/>
        </p:nvPicPr>
        <p:blipFill>
          <a:blip r:embed="rId3"/>
          <a:srcRect/>
          <a:stretch>
            <a:fillRect/>
          </a:stretch>
        </p:blipFill>
        <p:spPr bwMode="auto">
          <a:xfrm>
            <a:off x="-8197" y="1038225"/>
            <a:ext cx="9180008" cy="41243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91"/>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29</a:t>
            </a:fld>
            <a:endParaRPr/>
          </a:p>
        </p:txBody>
      </p:sp>
      <p:sp>
        <p:nvSpPr>
          <p:cNvPr id="779" name="Google Shape;779;p91"/>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HOW DO I GET THAT?</a:t>
            </a:r>
            <a:endParaRPr dirty="0"/>
          </a:p>
          <a:p>
            <a:pPr marL="0" lvl="0" indent="0" algn="l" rtl="0">
              <a:spcBef>
                <a:spcPts val="0"/>
              </a:spcBef>
              <a:spcAft>
                <a:spcPts val="0"/>
              </a:spcAft>
              <a:buNone/>
            </a:pPr>
            <a:endParaRPr dirty="0"/>
          </a:p>
        </p:txBody>
      </p:sp>
      <p:sp>
        <p:nvSpPr>
          <p:cNvPr id="780" name="Google Shape;780;p91"/>
          <p:cNvSpPr txBox="1">
            <a:spLocks noGrp="1"/>
          </p:cNvSpPr>
          <p:nvPr>
            <p:ph type="body" idx="1"/>
          </p:nvPr>
        </p:nvSpPr>
        <p:spPr>
          <a:xfrm>
            <a:off x="411700" y="1015525"/>
            <a:ext cx="7193100" cy="2991900"/>
          </a:xfrm>
          <a:prstGeom prst="rect">
            <a:avLst/>
          </a:prstGeom>
        </p:spPr>
        <p:txBody>
          <a:bodyPr spcFirstLastPara="1" wrap="square" lIns="0" tIns="0" rIns="0" bIns="0" anchor="t" anchorCtr="0">
            <a:noAutofit/>
          </a:bodyPr>
          <a:lstStyle/>
          <a:p>
            <a:pPr marL="200025" lvl="0" indent="-161925" algn="l" rtl="0">
              <a:lnSpc>
                <a:spcPct val="150000"/>
              </a:lnSpc>
              <a:spcBef>
                <a:spcPts val="0"/>
              </a:spcBef>
              <a:spcAft>
                <a:spcPts val="0"/>
              </a:spcAft>
              <a:buClr>
                <a:schemeClr val="accent1"/>
              </a:buClr>
              <a:buSzPts val="1200"/>
              <a:buChar char="﹢"/>
            </a:pPr>
            <a:r>
              <a:rPr lang="en"/>
              <a:t>Using my terraform module in GitHub !</a:t>
            </a:r>
            <a:endParaRPr/>
          </a:p>
          <a:p>
            <a:pPr marL="400050" lvl="1" indent="-133350" algn="l" rtl="0">
              <a:lnSpc>
                <a:spcPct val="150000"/>
              </a:lnSpc>
              <a:spcBef>
                <a:spcPts val="0"/>
              </a:spcBef>
              <a:spcAft>
                <a:spcPts val="0"/>
              </a:spcAft>
              <a:buClr>
                <a:schemeClr val="accent1"/>
              </a:buClr>
              <a:buSzPts val="1200"/>
              <a:buChar char="﹢"/>
            </a:pPr>
            <a:r>
              <a:rPr lang="en" u="sng">
                <a:solidFill>
                  <a:schemeClr val="accen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https://github.com/marcosdiez/presentations</a:t>
            </a:r>
            <a:endParaRPr>
              <a:solidFill>
                <a:schemeClr val="accent1"/>
              </a:solidFill>
            </a:endParaRPr>
          </a:p>
          <a:p>
            <a:pPr marL="200025" lvl="0" indent="0" algn="l" rtl="0">
              <a:lnSpc>
                <a:spcPct val="115000"/>
              </a:lnSpc>
              <a:spcBef>
                <a:spcPts val="0"/>
              </a:spcBef>
              <a:spcAft>
                <a:spcPts val="600"/>
              </a:spcAft>
              <a:buNone/>
            </a:pPr>
            <a:endParaRPr sz="1200">
              <a:solidFill>
                <a:schemeClr val="dk1"/>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6"/>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a:t>
            </a:fld>
            <a:endParaRPr/>
          </a:p>
        </p:txBody>
      </p:sp>
      <p:sp>
        <p:nvSpPr>
          <p:cNvPr id="520" name="Google Shape;520;p66"/>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a:t>ABOUT MODUS CREATE</a:t>
            </a:r>
            <a:endParaRPr/>
          </a:p>
        </p:txBody>
      </p:sp>
      <p:sp>
        <p:nvSpPr>
          <p:cNvPr id="521" name="Google Shape;521;p66"/>
          <p:cNvSpPr txBox="1">
            <a:spLocks noGrp="1"/>
          </p:cNvSpPr>
          <p:nvPr>
            <p:ph type="body" idx="1"/>
          </p:nvPr>
        </p:nvSpPr>
        <p:spPr>
          <a:xfrm>
            <a:off x="411700" y="752325"/>
            <a:ext cx="5664000" cy="2991900"/>
          </a:xfrm>
          <a:prstGeom prst="rect">
            <a:avLst/>
          </a:prstGeom>
        </p:spPr>
        <p:txBody>
          <a:bodyPr spcFirstLastPara="1" wrap="square" lIns="0" tIns="0" rIns="0" bIns="0" anchor="t" anchorCtr="0">
            <a:noAutofit/>
          </a:bodyPr>
          <a:lstStyle/>
          <a:p>
            <a:pPr marL="0" lvl="0" indent="0" algn="l" rtl="0">
              <a:lnSpc>
                <a:spcPct val="115000"/>
              </a:lnSpc>
              <a:spcBef>
                <a:spcPts val="1600"/>
              </a:spcBef>
              <a:spcAft>
                <a:spcPts val="0"/>
              </a:spcAft>
              <a:buNone/>
            </a:pPr>
            <a:r>
              <a:rPr lang="en">
                <a:solidFill>
                  <a:srgbClr val="172B4D"/>
                </a:solidFill>
                <a:highlight>
                  <a:srgbClr val="FFFFFF"/>
                </a:highlight>
              </a:rPr>
              <a:t>Modus Create is a digital transformation consulting firm. We offer strategic advisory services and full lifecycle product development. </a:t>
            </a:r>
            <a:endParaRPr>
              <a:solidFill>
                <a:srgbClr val="172B4D"/>
              </a:solidFill>
              <a:highlight>
                <a:srgbClr val="FFFFFF"/>
              </a:highlight>
            </a:endParaRPr>
          </a:p>
          <a:p>
            <a:pPr marL="0" marR="0" lvl="0" indent="0" algn="l" rtl="0">
              <a:lnSpc>
                <a:spcPct val="115000"/>
              </a:lnSpc>
              <a:spcBef>
                <a:spcPts val="0"/>
              </a:spcBef>
              <a:spcAft>
                <a:spcPts val="0"/>
              </a:spcAft>
              <a:buNone/>
            </a:pP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a:solidFill>
                  <a:schemeClr val="dk1"/>
                </a:solidFill>
              </a:rPr>
              <a:t>It’s a great company to work at!</a:t>
            </a: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a:solidFill>
                  <a:schemeClr val="dk1"/>
                </a:solidFill>
              </a:rPr>
              <a:t>I’ve been at Modus for 5 years and loving it!</a:t>
            </a: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a:solidFill>
                  <a:schemeClr val="dk1"/>
                </a:solidFill>
              </a:rPr>
              <a:t>Remote first company</a:t>
            </a: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a:solidFill>
                  <a:schemeClr val="dk1"/>
                </a:solidFill>
              </a:rPr>
              <a:t>Offices in the US, Costa Rica and Romania</a:t>
            </a: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a:solidFill>
                  <a:schemeClr val="dk1"/>
                </a:solidFill>
              </a:rPr>
              <a:t>Over 500 people worldwide</a:t>
            </a:r>
            <a:endParaRPr>
              <a:solidFill>
                <a:schemeClr val="dk1"/>
              </a:solidFill>
            </a:endParaRPr>
          </a:p>
          <a:p>
            <a:pPr marL="200025" marR="0" lvl="0" indent="-174625" algn="l" rtl="0">
              <a:lnSpc>
                <a:spcPct val="115000"/>
              </a:lnSpc>
              <a:spcBef>
                <a:spcPts val="600"/>
              </a:spcBef>
              <a:spcAft>
                <a:spcPts val="0"/>
              </a:spcAft>
              <a:buClr>
                <a:schemeClr val="dk1"/>
              </a:buClr>
              <a:buSzPts val="1400"/>
              <a:buChar char="﹢"/>
            </a:pPr>
            <a:r>
              <a:rPr lang="en">
                <a:solidFill>
                  <a:schemeClr val="dk1"/>
                </a:solidFill>
              </a:rPr>
              <a:t>Work with top talent</a:t>
            </a: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a:solidFill>
                  <a:schemeClr val="dk1"/>
                </a:solidFill>
              </a:rPr>
              <a:t>Over </a:t>
            </a:r>
            <a:r>
              <a:rPr lang="en" u="sng">
                <a:solidFill>
                  <a:schemeClr val="accent1"/>
                </a:solidFill>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160 open positions</a:t>
            </a:r>
            <a:r>
              <a:rPr lang="en">
                <a:solidFill>
                  <a:schemeClr val="dk1"/>
                </a:solidFill>
              </a:rPr>
              <a:t> (as of 2022-09-16)</a:t>
            </a:r>
            <a:endParaRPr>
              <a:solidFill>
                <a:schemeClr val="dk1"/>
              </a:solidFill>
            </a:endParaRPr>
          </a:p>
          <a:p>
            <a:pPr marL="200025" marR="0" lvl="0" indent="-174625" algn="l" rtl="0">
              <a:lnSpc>
                <a:spcPct val="115000"/>
              </a:lnSpc>
              <a:spcBef>
                <a:spcPts val="600"/>
              </a:spcBef>
              <a:spcAft>
                <a:spcPts val="0"/>
              </a:spcAft>
              <a:buClr>
                <a:schemeClr val="accent1"/>
              </a:buClr>
              <a:buSzPts val="1400"/>
              <a:buChar char="﹢"/>
            </a:pPr>
            <a:r>
              <a:rPr lang="en">
                <a:solidFill>
                  <a:schemeClr val="dk1"/>
                </a:solidFill>
              </a:rPr>
              <a:t>They pay us 4 digits for talent referrals (that get hired)! </a:t>
            </a:r>
            <a:endParaRPr>
              <a:solidFill>
                <a:schemeClr val="dk1"/>
              </a:solidFill>
            </a:endParaRPr>
          </a:p>
          <a:p>
            <a:pPr marL="200025" marR="0" lvl="0" indent="-174625" algn="l" rtl="0">
              <a:lnSpc>
                <a:spcPct val="115000"/>
              </a:lnSpc>
              <a:spcBef>
                <a:spcPts val="600"/>
              </a:spcBef>
              <a:spcAft>
                <a:spcPts val="600"/>
              </a:spcAft>
              <a:buClr>
                <a:schemeClr val="accent1"/>
              </a:buClr>
              <a:buSzPts val="1400"/>
              <a:buChar char="﹢"/>
            </a:pPr>
            <a:r>
              <a:rPr lang="en">
                <a:solidFill>
                  <a:schemeClr val="dk1"/>
                </a:solidFill>
              </a:rPr>
              <a:t>Modus sponsors conferences (this one for example)</a:t>
            </a:r>
            <a:endParaRPr sz="1000">
              <a:solidFill>
                <a:schemeClr val="dk1"/>
              </a:solidFill>
            </a:endParaRPr>
          </a:p>
        </p:txBody>
      </p:sp>
      <p:sp>
        <p:nvSpPr>
          <p:cNvPr id="522" name="Google Shape;522;p66"/>
          <p:cNvSpPr/>
          <p:nvPr/>
        </p:nvSpPr>
        <p:spPr>
          <a:xfrm>
            <a:off x="6136325" y="1629625"/>
            <a:ext cx="2612400" cy="2612400"/>
          </a:xfrm>
          <a:prstGeom prst="ellipse">
            <a:avLst/>
          </a:prstGeom>
          <a:solidFill>
            <a:schemeClr val="accent1"/>
          </a:solidFill>
          <a:ln>
            <a:noFill/>
          </a:ln>
        </p:spPr>
        <p:txBody>
          <a:bodyPr spcFirstLastPara="1" wrap="square" lIns="0" tIns="91425" rIns="0" bIns="91425" anchor="ctr" anchorCtr="0">
            <a:noAutofit/>
          </a:bodyPr>
          <a:lstStyle/>
          <a:p>
            <a:pPr marL="0" lvl="0" indent="0" algn="l" rtl="0">
              <a:lnSpc>
                <a:spcPct val="115000"/>
              </a:lnSpc>
              <a:spcBef>
                <a:spcPts val="0"/>
              </a:spcBef>
              <a:spcAft>
                <a:spcPts val="600"/>
              </a:spcAft>
              <a:buNone/>
            </a:pPr>
            <a:endParaRPr>
              <a:solidFill>
                <a:schemeClr val="lt1"/>
              </a:solidFill>
            </a:endParaRPr>
          </a:p>
        </p:txBody>
      </p:sp>
      <p:sp>
        <p:nvSpPr>
          <p:cNvPr id="523" name="Google Shape;523;p66"/>
          <p:cNvSpPr txBox="1"/>
          <p:nvPr/>
        </p:nvSpPr>
        <p:spPr>
          <a:xfrm>
            <a:off x="6136325" y="2381750"/>
            <a:ext cx="2612400" cy="13023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500" b="1">
                <a:solidFill>
                  <a:schemeClr val="lt1"/>
                </a:solidFill>
                <a:latin typeface="Oswald"/>
                <a:ea typeface="Oswald"/>
                <a:cs typeface="Oswald"/>
                <a:sym typeface="Oswald"/>
              </a:rPr>
              <a:t>THEY INVEST IN THEIR TEAM!</a:t>
            </a:r>
            <a:endParaRPr sz="1500" b="1">
              <a:solidFill>
                <a:schemeClr val="lt1"/>
              </a:solidFill>
              <a:latin typeface="Oswald"/>
              <a:ea typeface="Oswald"/>
              <a:cs typeface="Oswald"/>
              <a:sym typeface="Oswald"/>
            </a:endParaRPr>
          </a:p>
          <a:p>
            <a:pPr marL="0" lvl="0" indent="0" algn="ctr" rtl="0">
              <a:lnSpc>
                <a:spcPct val="115000"/>
              </a:lnSpc>
              <a:spcBef>
                <a:spcPts val="600"/>
              </a:spcBef>
              <a:spcAft>
                <a:spcPts val="0"/>
              </a:spcAft>
              <a:buClr>
                <a:schemeClr val="dk1"/>
              </a:buClr>
              <a:buSzPts val="1100"/>
              <a:buFont typeface="Arial"/>
              <a:buNone/>
            </a:pPr>
            <a:r>
              <a:rPr lang="en" sz="1200">
                <a:solidFill>
                  <a:schemeClr val="lt1"/>
                </a:solidFill>
                <a:latin typeface="Proxima Nova"/>
                <a:ea typeface="Proxima Nova"/>
                <a:cs typeface="Proxima Nova"/>
                <a:sym typeface="Proxima Nova"/>
              </a:rPr>
              <a:t>    Just last month they payed for:</a:t>
            </a:r>
            <a:endParaRPr sz="1200">
              <a:solidFill>
                <a:schemeClr val="lt1"/>
              </a:solidFill>
              <a:latin typeface="Proxima Nova"/>
              <a:ea typeface="Proxima Nova"/>
              <a:cs typeface="Proxima Nova"/>
              <a:sym typeface="Proxima Nova"/>
            </a:endParaRPr>
          </a:p>
          <a:p>
            <a:pPr marL="571500" lvl="2" indent="-149225" algn="l" rtl="0">
              <a:lnSpc>
                <a:spcPct val="115000"/>
              </a:lnSpc>
              <a:spcBef>
                <a:spcPts val="600"/>
              </a:spcBef>
              <a:spcAft>
                <a:spcPts val="0"/>
              </a:spcAft>
              <a:buClr>
                <a:schemeClr val="lt1"/>
              </a:buClr>
              <a:buSzPts val="1000"/>
              <a:buFont typeface="Proxima Nova"/>
              <a:buChar char="﹢"/>
            </a:pPr>
            <a:r>
              <a:rPr lang="en" sz="1000">
                <a:solidFill>
                  <a:schemeClr val="lt1"/>
                </a:solidFill>
                <a:latin typeface="Proxima Nova"/>
                <a:ea typeface="Proxima Nova"/>
                <a:cs typeface="Proxima Nova"/>
                <a:sym typeface="Proxima Nova"/>
              </a:rPr>
              <a:t>The renewal of my AWS certification</a:t>
            </a:r>
            <a:endParaRPr sz="1000">
              <a:solidFill>
                <a:schemeClr val="lt1"/>
              </a:solidFill>
              <a:latin typeface="Proxima Nova"/>
              <a:ea typeface="Proxima Nova"/>
              <a:cs typeface="Proxima Nova"/>
              <a:sym typeface="Proxima Nova"/>
            </a:endParaRPr>
          </a:p>
          <a:p>
            <a:pPr marL="571500" lvl="2" indent="-149225" algn="l" rtl="0">
              <a:lnSpc>
                <a:spcPct val="115000"/>
              </a:lnSpc>
              <a:spcBef>
                <a:spcPts val="600"/>
              </a:spcBef>
              <a:spcAft>
                <a:spcPts val="0"/>
              </a:spcAft>
              <a:buClr>
                <a:schemeClr val="lt1"/>
              </a:buClr>
              <a:buSzPts val="1000"/>
              <a:buFont typeface="Proxima Nova"/>
              <a:buChar char="﹢"/>
            </a:pPr>
            <a:r>
              <a:rPr lang="en" sz="1000">
                <a:solidFill>
                  <a:schemeClr val="lt1"/>
                </a:solidFill>
                <a:latin typeface="Proxima Nova"/>
                <a:ea typeface="Proxima Nova"/>
                <a:cs typeface="Proxima Nova"/>
                <a:sym typeface="Proxima Nova"/>
              </a:rPr>
              <a:t>My flight and hotel to this conference</a:t>
            </a:r>
            <a:endParaRPr>
              <a:solidFill>
                <a:schemeClr val="lt1"/>
              </a:solidFill>
            </a:endParaRPr>
          </a:p>
          <a:p>
            <a:pPr marL="0" lvl="0" indent="0" algn="l" rtl="0">
              <a:spcBef>
                <a:spcPts val="600"/>
              </a:spcBef>
              <a:spcAft>
                <a:spcPts val="0"/>
              </a:spcAft>
              <a:buNone/>
            </a:pPr>
            <a:endParaRPr>
              <a:latin typeface="Proxima Nova"/>
              <a:ea typeface="Proxima Nova"/>
              <a:cs typeface="Proxima Nova"/>
              <a:sym typeface="Proxima Nova"/>
            </a:endParaRPr>
          </a:p>
        </p:txBody>
      </p:sp>
      <p:pic>
        <p:nvPicPr>
          <p:cNvPr id="524" name="Google Shape;524;p66"/>
          <p:cNvPicPr preferRelativeResize="0"/>
          <p:nvPr/>
        </p:nvPicPr>
        <p:blipFill>
          <a:blip r:embed="rId4">
            <a:alphaModFix/>
          </a:blip>
          <a:stretch>
            <a:fillRect/>
          </a:stretch>
        </p:blipFill>
        <p:spPr>
          <a:xfrm>
            <a:off x="7098562" y="1734100"/>
            <a:ext cx="687925" cy="687925"/>
          </a:xfrm>
          <a:prstGeom prst="rect">
            <a:avLst/>
          </a:prstGeom>
          <a:noFill/>
          <a:ln>
            <a:noFill/>
          </a:ln>
        </p:spPr>
      </p:pic>
      <p:sp>
        <p:nvSpPr>
          <p:cNvPr id="525" name="Google Shape;525;p66"/>
          <p:cNvSpPr txBox="1"/>
          <p:nvPr/>
        </p:nvSpPr>
        <p:spPr>
          <a:xfrm>
            <a:off x="6516275" y="4382125"/>
            <a:ext cx="1852500" cy="35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u="sng">
                <a:solidFill>
                  <a:schemeClr val="accent1"/>
                </a:solidFill>
                <a:latin typeface="Proxima Nova Semibold"/>
                <a:ea typeface="Proxima Nova Semibold"/>
                <a:cs typeface="Proxima Nova Semibold"/>
                <a:sym typeface="Proxima Nova Semibold"/>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moduscreate.com</a:t>
            </a:r>
            <a:endParaRPr sz="1200">
              <a:solidFill>
                <a:schemeClr val="accent1"/>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Google Shape;785;p92"/>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30</a:t>
            </a:fld>
            <a:endParaRPr/>
          </a:p>
        </p:txBody>
      </p:sp>
      <p:sp>
        <p:nvSpPr>
          <p:cNvPr id="786" name="Google Shape;786;p92"/>
          <p:cNvSpPr txBox="1"/>
          <p:nvPr/>
        </p:nvSpPr>
        <p:spPr>
          <a:xfrm>
            <a:off x="411600" y="2177250"/>
            <a:ext cx="7726500" cy="789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000" b="1">
                <a:solidFill>
                  <a:schemeClr val="dk1"/>
                </a:solidFill>
                <a:latin typeface="Oswald"/>
                <a:ea typeface="Oswald"/>
                <a:cs typeface="Oswald"/>
                <a:sym typeface="Oswald"/>
              </a:rPr>
              <a:t>Q&amp;A</a:t>
            </a:r>
            <a:endParaRPr sz="4000" b="1">
              <a:solidFill>
                <a:schemeClr val="dk1"/>
              </a:solidFill>
              <a:latin typeface="Oswald"/>
              <a:ea typeface="Oswald"/>
              <a:cs typeface="Oswald"/>
              <a:sym typeface="Oswald"/>
            </a:endParaRPr>
          </a:p>
        </p:txBody>
      </p:sp>
      <p:pic>
        <p:nvPicPr>
          <p:cNvPr id="787" name="Google Shape;787;p92"/>
          <p:cNvPicPr preferRelativeResize="0"/>
          <p:nvPr/>
        </p:nvPicPr>
        <p:blipFill rotWithShape="1">
          <a:blip r:embed="rId3">
            <a:alphaModFix/>
          </a:blip>
          <a:srcRect l="31376" r="21724"/>
          <a:stretch/>
        </p:blipFill>
        <p:spPr>
          <a:xfrm>
            <a:off x="5498750" y="0"/>
            <a:ext cx="3645251" cy="5143501"/>
          </a:xfrm>
          <a:prstGeom prst="rect">
            <a:avLst/>
          </a:prstGeom>
          <a:noFill/>
          <a:ln>
            <a:noFill/>
          </a:ln>
        </p:spPr>
      </p:pic>
      <p:sp>
        <p:nvSpPr>
          <p:cNvPr id="788" name="Google Shape;788;p92"/>
          <p:cNvSpPr txBox="1"/>
          <p:nvPr/>
        </p:nvSpPr>
        <p:spPr>
          <a:xfrm>
            <a:off x="332050" y="3946200"/>
            <a:ext cx="5111100" cy="116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u="sng">
                <a:solidFill>
                  <a:schemeClr val="accent1"/>
                </a:solidFill>
                <a:latin typeface="Proxima Nova"/>
                <a:ea typeface="Proxima Nova"/>
                <a:cs typeface="Proxima Nova"/>
                <a:sym typeface="Proxima Nova"/>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https://github.com/marcosdiez/presentations</a:t>
            </a:r>
            <a:endParaRPr sz="1200">
              <a:solidFill>
                <a:schemeClr val="accent1"/>
              </a:solidFill>
              <a:latin typeface="Proxima Nova"/>
              <a:ea typeface="Proxima Nova"/>
              <a:cs typeface="Proxima Nova"/>
              <a:sym typeface="Proxima Nova"/>
            </a:endParaRPr>
          </a:p>
          <a:p>
            <a:pPr marL="0" lvl="0" indent="0" algn="l" rtl="0">
              <a:spcBef>
                <a:spcPts val="0"/>
              </a:spcBef>
              <a:spcAft>
                <a:spcPts val="0"/>
              </a:spcAft>
              <a:buNone/>
            </a:pPr>
            <a:r>
              <a:rPr lang="en" sz="1200">
                <a:solidFill>
                  <a:schemeClr val="dk1"/>
                </a:solidFill>
                <a:latin typeface="Proxima Nova"/>
                <a:ea typeface="Proxima Nova"/>
                <a:cs typeface="Proxima Nova"/>
                <a:sym typeface="Proxima Nova"/>
              </a:rPr>
              <a:t>(has this presentation and a terraform module does what I showed here)</a:t>
            </a:r>
            <a:endParaRPr sz="12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sz="1200">
              <a:solidFill>
                <a:schemeClr val="dk1"/>
              </a:solidFill>
              <a:latin typeface="Proxima Nova"/>
              <a:ea typeface="Proxima Nova"/>
              <a:cs typeface="Proxima Nova"/>
              <a:sym typeface="Proxima Nova"/>
            </a:endParaRPr>
          </a:p>
          <a:p>
            <a:pPr marL="0" lvl="0" indent="0" algn="l" rtl="0">
              <a:spcBef>
                <a:spcPts val="0"/>
              </a:spcBef>
              <a:spcAft>
                <a:spcPts val="0"/>
              </a:spcAft>
              <a:buNone/>
            </a:pPr>
            <a:r>
              <a:rPr lang="en" sz="1200" u="sng">
                <a:solidFill>
                  <a:schemeClr val="accent1"/>
                </a:solidFill>
                <a:latin typeface="Proxima Nova"/>
                <a:ea typeface="Proxima Nova"/>
                <a:cs typeface="Proxima Nova"/>
                <a:sym typeface="Proxima Nova"/>
                <a:hlinkClick r:id="rId5">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https://moduscreate.com/careers/</a:t>
            </a:r>
            <a:endParaRPr sz="1200" u="sng">
              <a:solidFill>
                <a:schemeClr val="accent1"/>
              </a:solidFill>
              <a:latin typeface="Proxima Nova"/>
              <a:ea typeface="Proxima Nova"/>
              <a:cs typeface="Proxima Nova"/>
              <a:sym typeface="Proxima Nova"/>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8" name="Picture 24" descr="ReversingLabs">
            <a:extLst>
              <a:ext uri="{FF2B5EF4-FFF2-40B4-BE49-F238E27FC236}">
                <a16:creationId xmlns:a16="http://schemas.microsoft.com/office/drawing/2014/main" xmlns="" id="{732D9600-CF3E-8855-EFB3-BAC435CBC9A6}"/>
              </a:ext>
            </a:extLst>
          </p:cNvPr>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262353" y="2359823"/>
            <a:ext cx="1499394" cy="1499394"/>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itle 1">
            <a:extLst>
              <a:ext uri="{FF2B5EF4-FFF2-40B4-BE49-F238E27FC236}">
                <a16:creationId xmlns:a16="http://schemas.microsoft.com/office/drawing/2014/main" xmlns="" id="{61B76C1A-7D8A-2939-DA83-E29BA1D7F8DD}"/>
              </a:ext>
            </a:extLst>
          </p:cNvPr>
          <p:cNvSpPr>
            <a:spLocks noGrp="1"/>
          </p:cNvSpPr>
          <p:nvPr>
            <p:ph type="title"/>
          </p:nvPr>
        </p:nvSpPr>
        <p:spPr>
          <a:xfrm>
            <a:off x="214313" y="-44182"/>
            <a:ext cx="8637779" cy="1131570"/>
          </a:xfrm>
        </p:spPr>
        <p:txBody>
          <a:bodyPr>
            <a:normAutofit/>
          </a:bodyPr>
          <a:lstStyle/>
          <a:p>
            <a:r>
              <a:rPr lang="en-US" sz="2900" dirty="0"/>
              <a:t>Thank you, diamond and platinum sponsors!</a:t>
            </a:r>
          </a:p>
        </p:txBody>
      </p:sp>
      <p:pic>
        <p:nvPicPr>
          <p:cNvPr id="1026" name="Picture 2" descr="spectrocloud">
            <a:extLst>
              <a:ext uri="{FF2B5EF4-FFF2-40B4-BE49-F238E27FC236}">
                <a16:creationId xmlns:a16="http://schemas.microsoft.com/office/drawing/2014/main" xmlns="" id="{53150735-FB22-C0CB-E8FC-CA5F910F359F}"/>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546951" y="884513"/>
            <a:ext cx="1585913" cy="126873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42Crunch">
            <a:extLst>
              <a:ext uri="{FF2B5EF4-FFF2-40B4-BE49-F238E27FC236}">
                <a16:creationId xmlns:a16="http://schemas.microsoft.com/office/drawing/2014/main" xmlns="" id="{4D6CB5A5-5F19-8706-D7C6-D886F5A9853C}"/>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733092" y="1223091"/>
            <a:ext cx="1584198" cy="464698"/>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nobl9">
            <a:extLst>
              <a:ext uri="{FF2B5EF4-FFF2-40B4-BE49-F238E27FC236}">
                <a16:creationId xmlns:a16="http://schemas.microsoft.com/office/drawing/2014/main" xmlns="" id="{AE50F278-F7CE-C1B7-6C86-7897F7ECAA92}"/>
              </a:ext>
            </a:extLst>
          </p:cNvPr>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023289" y="2824053"/>
            <a:ext cx="1501902" cy="671750"/>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Dynatrace">
            <a:extLst>
              <a:ext uri="{FF2B5EF4-FFF2-40B4-BE49-F238E27FC236}">
                <a16:creationId xmlns:a16="http://schemas.microsoft.com/office/drawing/2014/main" xmlns="" id="{C939AF17-AB94-0295-2E61-1DA934348493}"/>
              </a:ext>
            </a:extLst>
          </p:cNvPr>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3955289" y="2569667"/>
            <a:ext cx="1028700" cy="1028700"/>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trendmicro">
            <a:extLst>
              <a:ext uri="{FF2B5EF4-FFF2-40B4-BE49-F238E27FC236}">
                <a16:creationId xmlns:a16="http://schemas.microsoft.com/office/drawing/2014/main" xmlns="" id="{78C67FE0-FA94-E908-72D1-C72621B2F280}"/>
              </a:ext>
            </a:extLst>
          </p:cNvPr>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718688" y="3745969"/>
            <a:ext cx="1501902" cy="510647"/>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Edge Delta">
            <a:extLst>
              <a:ext uri="{FF2B5EF4-FFF2-40B4-BE49-F238E27FC236}">
                <a16:creationId xmlns:a16="http://schemas.microsoft.com/office/drawing/2014/main" xmlns="" id="{874E65DA-C3CE-8280-03C1-9CD410638AB7}"/>
              </a:ext>
            </a:extLst>
          </p:cNvPr>
          <p:cNvPicPr>
            <a:picLocks noChangeAspect="1" noChangeArrowheads="1"/>
          </p:cNvPicPr>
          <p:nvPr/>
        </p:nvPicPr>
        <p:blipFill>
          <a:blip r:embed="rId8" cstate="print">
            <a:extLst>
              <a:ext uri="{28A0092B-C50C-407E-A947-70E740481C1C}">
                <a14:useLocalDpi xmlns:a14="http://schemas.microsoft.com/office/drawing/2010/main" xmlns="" val="0"/>
              </a:ext>
            </a:extLst>
          </a:blip>
          <a:srcRect/>
          <a:stretch>
            <a:fillRect/>
          </a:stretch>
        </p:blipFill>
        <p:spPr bwMode="auto">
          <a:xfrm>
            <a:off x="5599415" y="3881455"/>
            <a:ext cx="1501902" cy="337733"/>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Datadog">
            <a:extLst>
              <a:ext uri="{FF2B5EF4-FFF2-40B4-BE49-F238E27FC236}">
                <a16:creationId xmlns:a16="http://schemas.microsoft.com/office/drawing/2014/main" xmlns="" id="{1A4E8982-14F5-11A8-1A49-B2767A075F60}"/>
              </a:ext>
            </a:extLst>
          </p:cNvPr>
          <p:cNvPicPr>
            <a:picLocks noChangeAspect="1" noChangeArrowheads="1"/>
          </p:cNvPicPr>
          <p:nvPr/>
        </p:nvPicPr>
        <p:blipFill>
          <a:blip r:embed="rId9" cstate="print">
            <a:extLst>
              <a:ext uri="{28A0092B-C50C-407E-A947-70E740481C1C}">
                <a14:useLocalDpi xmlns:a14="http://schemas.microsoft.com/office/drawing/2010/main" xmlns="" val="0"/>
              </a:ext>
            </a:extLst>
          </a:blip>
          <a:srcRect/>
          <a:stretch>
            <a:fillRect/>
          </a:stretch>
        </p:blipFill>
        <p:spPr bwMode="auto">
          <a:xfrm>
            <a:off x="7508838" y="3264262"/>
            <a:ext cx="1028700" cy="1028700"/>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Sysdig">
            <a:extLst>
              <a:ext uri="{FF2B5EF4-FFF2-40B4-BE49-F238E27FC236}">
                <a16:creationId xmlns:a16="http://schemas.microsoft.com/office/drawing/2014/main" xmlns="" id="{5B7D8F21-E633-B40D-D7E6-D797D030600F}"/>
              </a:ext>
            </a:extLst>
          </p:cNvPr>
          <p:cNvPicPr>
            <a:picLocks noChangeAspect="1" noChangeArrowheads="1"/>
          </p:cNvPicPr>
          <p:nvPr/>
        </p:nvPicPr>
        <p:blipFill>
          <a:blip r:embed="rId10" cstate="print">
            <a:extLst>
              <a:ext uri="{28A0092B-C50C-407E-A947-70E740481C1C}">
                <a14:useLocalDpi xmlns:a14="http://schemas.microsoft.com/office/drawing/2010/main" xmlns="" val="0"/>
              </a:ext>
            </a:extLst>
          </a:blip>
          <a:srcRect/>
          <a:stretch>
            <a:fillRect/>
          </a:stretch>
        </p:blipFill>
        <p:spPr bwMode="auto">
          <a:xfrm>
            <a:off x="1941749" y="3595849"/>
            <a:ext cx="1501902" cy="540685"/>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Diamanti">
            <a:extLst>
              <a:ext uri="{FF2B5EF4-FFF2-40B4-BE49-F238E27FC236}">
                <a16:creationId xmlns:a16="http://schemas.microsoft.com/office/drawing/2014/main" xmlns="" id="{8077BFCA-E4D9-75A9-CD7C-B6DF55D3CC62}"/>
              </a:ext>
            </a:extLst>
          </p:cNvPr>
          <p:cNvPicPr>
            <a:picLocks noChangeAspect="1" noChangeArrowheads="1"/>
          </p:cNvPicPr>
          <p:nvPr/>
        </p:nvPicPr>
        <p:blipFill>
          <a:blip r:embed="rId11" cstate="print">
            <a:extLst>
              <a:ext uri="{28A0092B-C50C-407E-A947-70E740481C1C}">
                <a14:useLocalDpi xmlns:a14="http://schemas.microsoft.com/office/drawing/2010/main" xmlns="" val="0"/>
              </a:ext>
            </a:extLst>
          </a:blip>
          <a:srcRect/>
          <a:stretch>
            <a:fillRect/>
          </a:stretch>
        </p:blipFill>
        <p:spPr bwMode="auto">
          <a:xfrm>
            <a:off x="175260" y="3894321"/>
            <a:ext cx="1501902" cy="213943"/>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Site24x7">
            <a:extLst>
              <a:ext uri="{FF2B5EF4-FFF2-40B4-BE49-F238E27FC236}">
                <a16:creationId xmlns:a16="http://schemas.microsoft.com/office/drawing/2014/main" xmlns="" id="{7A2FD466-3B92-B73A-C39C-2D0AB93D91DA}"/>
              </a:ext>
            </a:extLst>
          </p:cNvPr>
          <p:cNvPicPr>
            <a:picLocks noChangeAspect="1" noChangeArrowheads="1"/>
          </p:cNvPicPr>
          <p:nvPr/>
        </p:nvPicPr>
        <p:blipFill>
          <a:blip r:embed="rId12" cstate="print">
            <a:extLst>
              <a:ext uri="{28A0092B-C50C-407E-A947-70E740481C1C}">
                <a14:useLocalDpi xmlns:a14="http://schemas.microsoft.com/office/drawing/2010/main" xmlns="" val="0"/>
              </a:ext>
            </a:extLst>
          </a:blip>
          <a:srcRect/>
          <a:stretch>
            <a:fillRect/>
          </a:stretch>
        </p:blipFill>
        <p:spPr bwMode="auto">
          <a:xfrm>
            <a:off x="7272237" y="2196727"/>
            <a:ext cx="1501902" cy="1501902"/>
          </a:xfrm>
          <a:prstGeom prst="rect">
            <a:avLst/>
          </a:prstGeom>
          <a:noFill/>
          <a:extLst>
            <a:ext uri="{909E8E84-426E-40DD-AFC4-6F175D3DCCD1}">
              <a14:hiddenFill xmlns:a14="http://schemas.microsoft.com/office/drawing/2010/main" xmlns="">
                <a:solidFill>
                  <a:srgbClr val="FFFFFF"/>
                </a:solidFill>
              </a14:hiddenFill>
            </a:ext>
          </a:extLst>
        </p:spPr>
      </p:pic>
      <p:pic>
        <p:nvPicPr>
          <p:cNvPr id="1046" name="Picture 22" descr="AppDynamics">
            <a:extLst>
              <a:ext uri="{FF2B5EF4-FFF2-40B4-BE49-F238E27FC236}">
                <a16:creationId xmlns:a16="http://schemas.microsoft.com/office/drawing/2014/main" xmlns="" id="{73BECC66-39D8-9C1D-A8D5-CA0BC45793B0}"/>
              </a:ext>
            </a:extLst>
          </p:cNvPr>
          <p:cNvPicPr>
            <a:picLocks noChangeAspect="1" noChangeArrowheads="1"/>
          </p:cNvPicPr>
          <p:nvPr/>
        </p:nvPicPr>
        <p:blipFill>
          <a:blip r:embed="rId13" cstate="print">
            <a:extLst>
              <a:ext uri="{28A0092B-C50C-407E-A947-70E740481C1C}">
                <a14:useLocalDpi xmlns:a14="http://schemas.microsoft.com/office/drawing/2010/main" xmlns="" val="0"/>
              </a:ext>
            </a:extLst>
          </a:blip>
          <a:srcRect/>
          <a:stretch>
            <a:fillRect/>
          </a:stretch>
        </p:blipFill>
        <p:spPr bwMode="auto">
          <a:xfrm>
            <a:off x="5616220" y="2594454"/>
            <a:ext cx="1436732" cy="1028700"/>
          </a:xfrm>
          <a:prstGeom prst="rect">
            <a:avLst/>
          </a:prstGeom>
          <a:noFill/>
          <a:extLst>
            <a:ext uri="{909E8E84-426E-40DD-AFC4-6F175D3DCCD1}">
              <a14:hiddenFill xmlns:a14="http://schemas.microsoft.com/office/drawing/2010/main" xmlns="">
                <a:solidFill>
                  <a:srgbClr val="FFFFFF"/>
                </a:solidFill>
              </a14:hiddenFill>
            </a:ext>
          </a:extLst>
        </p:spPr>
      </p:pic>
      <p:pic>
        <p:nvPicPr>
          <p:cNvPr id="1050" name="Picture 26" descr="xpirit">
            <a:extLst>
              <a:ext uri="{FF2B5EF4-FFF2-40B4-BE49-F238E27FC236}">
                <a16:creationId xmlns:a16="http://schemas.microsoft.com/office/drawing/2014/main" xmlns="" id="{393351DF-F099-53CE-59D3-513BE2FF9CC9}"/>
              </a:ext>
            </a:extLst>
          </p:cNvPr>
          <p:cNvPicPr>
            <a:picLocks noChangeAspect="1" noChangeArrowheads="1"/>
          </p:cNvPicPr>
          <p:nvPr/>
        </p:nvPicPr>
        <p:blipFill>
          <a:blip r:embed="rId14" cstate="print">
            <a:extLst>
              <a:ext uri="{28A0092B-C50C-407E-A947-70E740481C1C}">
                <a14:useLocalDpi xmlns:a14="http://schemas.microsoft.com/office/drawing/2010/main" xmlns="" val="0"/>
              </a:ext>
            </a:extLst>
          </a:blip>
          <a:srcRect/>
          <a:stretch>
            <a:fillRect/>
          </a:stretch>
        </p:blipFill>
        <p:spPr bwMode="auto">
          <a:xfrm>
            <a:off x="4824121" y="985186"/>
            <a:ext cx="1584198" cy="941809"/>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a:extLst>
              <a:ext uri="{FF2B5EF4-FFF2-40B4-BE49-F238E27FC236}">
                <a16:creationId xmlns:a16="http://schemas.microsoft.com/office/drawing/2014/main" xmlns="" id="{A267CB0E-73A7-088F-BB56-85991A0297C1}"/>
              </a:ext>
            </a:extLst>
          </p:cNvPr>
          <p:cNvSpPr txBox="1"/>
          <p:nvPr/>
        </p:nvSpPr>
        <p:spPr>
          <a:xfrm>
            <a:off x="4824121" y="1893723"/>
            <a:ext cx="1601003" cy="500137"/>
          </a:xfrm>
          <a:prstGeom prst="rect">
            <a:avLst/>
          </a:prstGeom>
          <a:noFill/>
        </p:spPr>
        <p:txBody>
          <a:bodyPr wrap="square" lIns="68580" tIns="34290" rIns="68580" bIns="34290" rtlCol="0">
            <a:spAutoFit/>
          </a:bodyPr>
          <a:lstStyle/>
          <a:p>
            <a:r>
              <a:rPr lang="en-US" b="1" dirty="0">
                <a:solidFill>
                  <a:srgbClr val="202F64"/>
                </a:solidFill>
              </a:rPr>
              <a:t>Swag Bag Sponsor</a:t>
            </a:r>
          </a:p>
        </p:txBody>
      </p:sp>
      <p:pic>
        <p:nvPicPr>
          <p:cNvPr id="1052" name="Picture 28" descr="env0">
            <a:extLst>
              <a:ext uri="{FF2B5EF4-FFF2-40B4-BE49-F238E27FC236}">
                <a16:creationId xmlns:a16="http://schemas.microsoft.com/office/drawing/2014/main" xmlns="" id="{9930B0AA-A730-50A9-6E6F-8D86F5F9C322}"/>
              </a:ext>
            </a:extLst>
          </p:cNvPr>
          <p:cNvPicPr>
            <a:picLocks noChangeAspect="1" noChangeArrowheads="1"/>
          </p:cNvPicPr>
          <p:nvPr/>
        </p:nvPicPr>
        <p:blipFill>
          <a:blip r:embed="rId15" cstate="print">
            <a:extLst>
              <a:ext uri="{28A0092B-C50C-407E-A947-70E740481C1C}">
                <a14:useLocalDpi xmlns:a14="http://schemas.microsoft.com/office/drawing/2010/main" xmlns="" val="0"/>
              </a:ext>
            </a:extLst>
          </a:blip>
          <a:srcRect/>
          <a:stretch>
            <a:fillRect/>
          </a:stretch>
        </p:blipFill>
        <p:spPr bwMode="auto">
          <a:xfrm>
            <a:off x="7169729" y="1049719"/>
            <a:ext cx="891540" cy="891540"/>
          </a:xfrm>
          <a:prstGeom prst="rect">
            <a:avLst/>
          </a:prstGeom>
          <a:noFill/>
          <a:extLst>
            <a:ext uri="{909E8E84-426E-40DD-AFC4-6F175D3DCCD1}">
              <a14:hiddenFill xmlns:a14="http://schemas.microsoft.com/office/drawing/2010/main" xmlns="">
                <a:solidFill>
                  <a:srgbClr val="FFFFFF"/>
                </a:solidFill>
              </a14:hiddenFill>
            </a:ext>
          </a:extLst>
        </p:spPr>
      </p:pic>
      <p:sp>
        <p:nvSpPr>
          <p:cNvPr id="6" name="TextBox 5">
            <a:extLst>
              <a:ext uri="{FF2B5EF4-FFF2-40B4-BE49-F238E27FC236}">
                <a16:creationId xmlns:a16="http://schemas.microsoft.com/office/drawing/2014/main" xmlns="" id="{8375D471-C110-FF56-7FDE-329E8EF1EF81}"/>
              </a:ext>
            </a:extLst>
          </p:cNvPr>
          <p:cNvSpPr txBox="1"/>
          <p:nvPr/>
        </p:nvSpPr>
        <p:spPr>
          <a:xfrm>
            <a:off x="7025352" y="1916894"/>
            <a:ext cx="1501616" cy="500137"/>
          </a:xfrm>
          <a:prstGeom prst="rect">
            <a:avLst/>
          </a:prstGeom>
          <a:noFill/>
        </p:spPr>
        <p:txBody>
          <a:bodyPr wrap="square" lIns="68580" tIns="34290" rIns="68580" bIns="34290" rtlCol="0">
            <a:spAutoFit/>
          </a:bodyPr>
          <a:lstStyle/>
          <a:p>
            <a:r>
              <a:rPr lang="en-US" b="1" dirty="0">
                <a:solidFill>
                  <a:srgbClr val="202F64"/>
                </a:solidFill>
              </a:rPr>
              <a:t>Lanyard Sponsor</a:t>
            </a:r>
          </a:p>
        </p:txBody>
      </p:sp>
      <p:cxnSp>
        <p:nvCxnSpPr>
          <p:cNvPr id="8" name="Straight Connector 7">
            <a:extLst>
              <a:ext uri="{FF2B5EF4-FFF2-40B4-BE49-F238E27FC236}">
                <a16:creationId xmlns:a16="http://schemas.microsoft.com/office/drawing/2014/main" xmlns="" id="{5DCB620E-3659-7B37-FCE0-77A07287BD8E}"/>
              </a:ext>
            </a:extLst>
          </p:cNvPr>
          <p:cNvCxnSpPr/>
          <p:nvPr/>
        </p:nvCxnSpPr>
        <p:spPr>
          <a:xfrm>
            <a:off x="228600" y="2373848"/>
            <a:ext cx="8686800" cy="0"/>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xmlns="" val="2423316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93"/>
          <p:cNvSpPr txBox="1">
            <a:spLocks noGrp="1"/>
          </p:cNvSpPr>
          <p:nvPr>
            <p:ph type="sldNum" idx="12"/>
          </p:nvPr>
        </p:nvSpPr>
        <p:spPr>
          <a:xfrm>
            <a:off x="8556784" y="4749851"/>
            <a:ext cx="548700" cy="200100"/>
          </a:xfrm>
          <a:prstGeom prst="rect">
            <a:avLst/>
          </a:prstGeom>
        </p:spPr>
        <p:txBody>
          <a:bodyPr spcFirstLastPara="1" wrap="square" lIns="0" tIns="0" rIns="0" bIns="0" anchor="t"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32</a:t>
            </a:fld>
            <a:endParaRPr/>
          </a:p>
        </p:txBody>
      </p:sp>
      <p:sp>
        <p:nvSpPr>
          <p:cNvPr id="794" name="Google Shape;794;p93"/>
          <p:cNvSpPr txBox="1"/>
          <p:nvPr/>
        </p:nvSpPr>
        <p:spPr>
          <a:xfrm>
            <a:off x="3837150" y="4564200"/>
            <a:ext cx="1469700" cy="29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800" u="sng">
                <a:solidFill>
                  <a:schemeClr val="accent1"/>
                </a:solidFill>
                <a:latin typeface="Proxima Nova Semibold"/>
                <a:ea typeface="Proxima Nova Semibold"/>
                <a:cs typeface="Proxima Nova Semibold"/>
                <a:sym typeface="Proxima Nova Semibold"/>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moduscreate.com</a:t>
            </a:r>
            <a:endParaRPr sz="800">
              <a:solidFill>
                <a:schemeClr val="accent1"/>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67"/>
          <p:cNvSpPr txBox="1">
            <a:spLocks noGrp="1"/>
          </p:cNvSpPr>
          <p:nvPr>
            <p:ph type="title"/>
          </p:nvPr>
        </p:nvSpPr>
        <p:spPr>
          <a:xfrm>
            <a:off x="395275" y="550175"/>
            <a:ext cx="8337000" cy="25281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DISCLAIMER</a:t>
            </a:r>
            <a:endParaRPr/>
          </a:p>
        </p:txBody>
      </p:sp>
      <p:sp>
        <p:nvSpPr>
          <p:cNvPr id="531" name="Google Shape;531;p67"/>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Clr>
                <a:srgbClr val="000000"/>
              </a:buClr>
              <a:buSzPts val="900"/>
              <a:buFont typeface="Arial"/>
              <a:buNone/>
            </a:pPr>
            <a:fld id="{00000000-1234-1234-1234-123412341234}" type="slidenum">
              <a:rPr lang="en"/>
              <a:pPr marL="0" lvl="0" indent="0" algn="r" rtl="0">
                <a:spcBef>
                  <a:spcPts val="0"/>
                </a:spcBef>
                <a:spcAft>
                  <a:spcPts val="0"/>
                </a:spcAft>
                <a:buClr>
                  <a:srgbClr val="000000"/>
                </a:buClr>
                <a:buSzPts val="900"/>
                <a:buFont typeface="Arial"/>
                <a:buNone/>
              </a:pPr>
              <a:t>4</a:t>
            </a:fld>
            <a:endParaRPr/>
          </a:p>
        </p:txBody>
      </p:sp>
      <p:sp>
        <p:nvSpPr>
          <p:cNvPr id="532" name="Google Shape;532;p67"/>
          <p:cNvSpPr txBox="1">
            <a:spLocks noGrp="1"/>
          </p:cNvSpPr>
          <p:nvPr>
            <p:ph type="body" idx="4294967295"/>
          </p:nvPr>
        </p:nvSpPr>
        <p:spPr>
          <a:xfrm>
            <a:off x="411700" y="2555875"/>
            <a:ext cx="8337000" cy="19647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0"/>
              </a:spcAft>
              <a:buNone/>
            </a:pPr>
            <a:r>
              <a:rPr lang="en">
                <a:solidFill>
                  <a:srgbClr val="FFFFFF"/>
                </a:solidFill>
              </a:rPr>
              <a:t>For simplicity’s sake and time constraints, during this talk I will not talk about:</a:t>
            </a:r>
            <a:endParaRPr>
              <a:solidFill>
                <a:srgbClr val="FFFFFF"/>
              </a:solidFill>
            </a:endParaRPr>
          </a:p>
          <a:p>
            <a:pPr marL="342900" lvl="1" indent="-190500" algn="ctr" rtl="0">
              <a:lnSpc>
                <a:spcPct val="100000"/>
              </a:lnSpc>
              <a:spcBef>
                <a:spcPts val="0"/>
              </a:spcBef>
              <a:spcAft>
                <a:spcPts val="0"/>
              </a:spcAft>
              <a:buClr>
                <a:schemeClr val="accent1"/>
              </a:buClr>
              <a:buSzPts val="1200"/>
              <a:buChar char="﹢"/>
            </a:pPr>
            <a:r>
              <a:rPr lang="en">
                <a:solidFill>
                  <a:srgbClr val="FFFFFF"/>
                </a:solidFill>
              </a:rPr>
              <a:t>AWS Security Groups</a:t>
            </a:r>
            <a:endParaRPr>
              <a:solidFill>
                <a:srgbClr val="FFFFFF"/>
              </a:solidFill>
            </a:endParaRPr>
          </a:p>
          <a:p>
            <a:pPr marL="342900" lvl="1" indent="-190500" algn="ctr" rtl="0">
              <a:lnSpc>
                <a:spcPct val="100000"/>
              </a:lnSpc>
              <a:spcBef>
                <a:spcPts val="600"/>
              </a:spcBef>
              <a:spcAft>
                <a:spcPts val="0"/>
              </a:spcAft>
              <a:buClr>
                <a:schemeClr val="accent1"/>
              </a:buClr>
              <a:buSzPts val="1200"/>
              <a:buChar char="﹢"/>
            </a:pPr>
            <a:r>
              <a:rPr lang="en">
                <a:solidFill>
                  <a:srgbClr val="FFFFFF"/>
                </a:solidFill>
              </a:rPr>
              <a:t>VPC NACLs</a:t>
            </a:r>
            <a:endParaRPr>
              <a:solidFill>
                <a:srgbClr val="FFFFFF"/>
              </a:solidFill>
            </a:endParaRPr>
          </a:p>
          <a:p>
            <a:pPr marL="342900" lvl="1" indent="-190500" algn="ctr" rtl="0">
              <a:lnSpc>
                <a:spcPct val="100000"/>
              </a:lnSpc>
              <a:spcBef>
                <a:spcPts val="600"/>
              </a:spcBef>
              <a:spcAft>
                <a:spcPts val="0"/>
              </a:spcAft>
              <a:buClr>
                <a:schemeClr val="accent1"/>
              </a:buClr>
              <a:buSzPts val="1200"/>
              <a:buChar char="﹢"/>
            </a:pPr>
            <a:r>
              <a:rPr lang="en">
                <a:solidFill>
                  <a:srgbClr val="FFFFFF"/>
                </a:solidFill>
              </a:rPr>
              <a:t>Security in General</a:t>
            </a:r>
            <a:endParaRPr>
              <a:solidFill>
                <a:srgbClr val="FFFFFF"/>
              </a:solidFill>
            </a:endParaRPr>
          </a:p>
          <a:p>
            <a:pPr marL="0" lvl="0" indent="0" algn="ctr" rtl="0">
              <a:lnSpc>
                <a:spcPct val="150000"/>
              </a:lnSpc>
              <a:spcBef>
                <a:spcPts val="1000"/>
              </a:spcBef>
              <a:spcAft>
                <a:spcPts val="0"/>
              </a:spcAft>
              <a:buNone/>
            </a:pPr>
            <a:r>
              <a:rPr lang="en">
                <a:solidFill>
                  <a:srgbClr val="FFFFFF"/>
                </a:solidFill>
              </a:rPr>
              <a:t>Also, I believe that something similar can be done with other clouds.</a:t>
            </a:r>
            <a:br>
              <a:rPr lang="en">
                <a:solidFill>
                  <a:srgbClr val="FFFFFF"/>
                </a:solidFill>
              </a:rPr>
            </a:br>
            <a:r>
              <a:rPr lang="en">
                <a:solidFill>
                  <a:srgbClr val="FFFFFF"/>
                </a:solidFill>
              </a:rPr>
              <a:t>It’s just not my area of expertise</a:t>
            </a:r>
            <a:endParaRPr>
              <a:solidFill>
                <a:srgbClr val="FFFFFF"/>
              </a:solidFill>
            </a:endParaRPr>
          </a:p>
          <a:p>
            <a:pPr marL="457200" lvl="0" indent="-228600" algn="ctr" rtl="0">
              <a:lnSpc>
                <a:spcPct val="150000"/>
              </a:lnSpc>
              <a:spcBef>
                <a:spcPts val="600"/>
              </a:spcBef>
              <a:spcAft>
                <a:spcPts val="600"/>
              </a:spcAft>
              <a:buClr>
                <a:srgbClr val="1B1B1B"/>
              </a:buClr>
              <a:buSzPts val="1200"/>
              <a:buNone/>
            </a:pPr>
            <a:endParaRPr>
              <a:solidFill>
                <a:srgbClr val="FFFFFF"/>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8"/>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Clr>
                <a:srgbClr val="000000"/>
              </a:buClr>
              <a:buSzPts val="900"/>
              <a:buFont typeface="Arial"/>
              <a:buNone/>
            </a:pPr>
            <a:fld id="{00000000-1234-1234-1234-123412341234}" type="slidenum">
              <a:rPr lang="en"/>
              <a:pPr marL="0" lvl="0" indent="0" algn="r" rtl="0">
                <a:spcBef>
                  <a:spcPts val="0"/>
                </a:spcBef>
                <a:spcAft>
                  <a:spcPts val="0"/>
                </a:spcAft>
                <a:buClr>
                  <a:srgbClr val="000000"/>
                </a:buClr>
                <a:buSzPts val="900"/>
                <a:buFont typeface="Arial"/>
                <a:buNone/>
              </a:pPr>
              <a:t>5</a:t>
            </a:fld>
            <a:endParaRPr/>
          </a:p>
        </p:txBody>
      </p:sp>
      <p:sp>
        <p:nvSpPr>
          <p:cNvPr id="538" name="Google Shape;538;p68"/>
          <p:cNvSpPr txBox="1">
            <a:spLocks noGrp="1"/>
          </p:cNvSpPr>
          <p:nvPr>
            <p:ph type="title" idx="4294967295"/>
          </p:nvPr>
        </p:nvSpPr>
        <p:spPr>
          <a:xfrm>
            <a:off x="395287" y="303212"/>
            <a:ext cx="7029000" cy="4446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sz="5500">
                <a:solidFill>
                  <a:srgbClr val="FFFFFF"/>
                </a:solidFill>
              </a:rPr>
              <a:t>PART 1</a:t>
            </a:r>
            <a:br>
              <a:rPr lang="en" sz="5500">
                <a:solidFill>
                  <a:srgbClr val="FFFFFF"/>
                </a:solidFill>
              </a:rPr>
            </a:br>
            <a:r>
              <a:rPr lang="en">
                <a:solidFill>
                  <a:srgbClr val="FFFFFF"/>
                </a:solidFill>
              </a:rPr>
              <a:t>HELM VS TERRAFORM</a:t>
            </a:r>
            <a:endParaRPr sz="1400" b="0">
              <a:solidFill>
                <a:srgbClr val="FFFFFF"/>
              </a:solidFill>
              <a:latin typeface="Proxima Nova"/>
              <a:ea typeface="Proxima Nova"/>
              <a:cs typeface="Proxima Nova"/>
              <a:sym typeface="Proxima Nova"/>
            </a:endParaRPr>
          </a:p>
        </p:txBody>
      </p:sp>
      <p:pic>
        <p:nvPicPr>
          <p:cNvPr id="539" name="Google Shape;539;p68" descr="Z:\home\mdiez\modus\Diagrams_and_Presentations\2022-10-21__devopsdays_Tampa\helm.png"/>
          <p:cNvPicPr preferRelativeResize="0"/>
          <p:nvPr/>
        </p:nvPicPr>
        <p:blipFill rotWithShape="1">
          <a:blip r:embed="rId3">
            <a:alphaModFix/>
          </a:blip>
          <a:srcRect/>
          <a:stretch/>
        </p:blipFill>
        <p:spPr>
          <a:xfrm>
            <a:off x="6041625" y="303225"/>
            <a:ext cx="1657783" cy="1736725"/>
          </a:xfrm>
          <a:prstGeom prst="rect">
            <a:avLst/>
          </a:prstGeom>
          <a:noFill/>
          <a:ln>
            <a:noFill/>
          </a:ln>
        </p:spPr>
      </p:pic>
      <p:sp>
        <p:nvSpPr>
          <p:cNvPr id="540" name="Google Shape;540;p68"/>
          <p:cNvSpPr txBox="1">
            <a:spLocks noGrp="1"/>
          </p:cNvSpPr>
          <p:nvPr>
            <p:ph type="title" idx="4294967295"/>
          </p:nvPr>
        </p:nvSpPr>
        <p:spPr>
          <a:xfrm>
            <a:off x="6240575" y="2336388"/>
            <a:ext cx="1260000" cy="634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4800">
                <a:solidFill>
                  <a:srgbClr val="FFFFFF"/>
                </a:solidFill>
              </a:rPr>
              <a:t>VS</a:t>
            </a:r>
            <a:endParaRPr sz="4800">
              <a:solidFill>
                <a:srgbClr val="FFFFFF"/>
              </a:solidFill>
            </a:endParaRPr>
          </a:p>
        </p:txBody>
      </p:sp>
      <p:grpSp>
        <p:nvGrpSpPr>
          <p:cNvPr id="541" name="Google Shape;541;p68"/>
          <p:cNvGrpSpPr/>
          <p:nvPr/>
        </p:nvGrpSpPr>
        <p:grpSpPr>
          <a:xfrm>
            <a:off x="6032325" y="3090862"/>
            <a:ext cx="1676401" cy="1676404"/>
            <a:chOff x="6032325" y="3248762"/>
            <a:chExt cx="1676401" cy="1676404"/>
          </a:xfrm>
        </p:grpSpPr>
        <p:pic>
          <p:nvPicPr>
            <p:cNvPr id="542" name="Google Shape;542;p68" descr="Z:\home\mdiez\modus\Diagrams_and_Presentations\2022-10-21__devopsdays_Tampa\terraform.png"/>
            <p:cNvPicPr preferRelativeResize="0"/>
            <p:nvPr/>
          </p:nvPicPr>
          <p:blipFill rotWithShape="1">
            <a:blip r:embed="rId4">
              <a:alphaModFix/>
            </a:blip>
            <a:srcRect/>
            <a:stretch/>
          </p:blipFill>
          <p:spPr>
            <a:xfrm>
              <a:off x="6032325" y="3248762"/>
              <a:ext cx="1676401" cy="1676401"/>
            </a:xfrm>
            <a:prstGeom prst="rect">
              <a:avLst/>
            </a:prstGeom>
            <a:noFill/>
            <a:ln>
              <a:noFill/>
            </a:ln>
          </p:spPr>
        </p:pic>
        <p:pic>
          <p:nvPicPr>
            <p:cNvPr id="543" name="Google Shape;543;p68" descr="Z:\home\mdiez\modus\Diagrams_and_Presentations\2022-10-21__devopsdays_Tampa\terraform.png"/>
            <p:cNvPicPr preferRelativeResize="0"/>
            <p:nvPr/>
          </p:nvPicPr>
          <p:blipFill rotWithShape="1">
            <a:blip r:embed="rId5">
              <a:alphaModFix/>
            </a:blip>
            <a:srcRect t="66676"/>
            <a:stretch/>
          </p:blipFill>
          <p:spPr>
            <a:xfrm>
              <a:off x="6032325" y="4366542"/>
              <a:ext cx="1676401" cy="558624"/>
            </a:xfrm>
            <a:prstGeom prst="rect">
              <a:avLst/>
            </a:prstGeom>
            <a:noFill/>
            <a:ln>
              <a:noFill/>
            </a:ln>
          </p:spPr>
        </p:pic>
      </p:grpSp>
      <p:pic>
        <p:nvPicPr>
          <p:cNvPr id="544" name="Google Shape;544;p68" descr="Z:\home\mdiez\modus\Diagrams_and_Presentations\2022-10-21__devopsdays_Tampa\x-png-25.png"/>
          <p:cNvPicPr preferRelativeResize="0"/>
          <p:nvPr/>
        </p:nvPicPr>
        <p:blipFill rotWithShape="1">
          <a:blip r:embed="rId6">
            <a:alphaModFix/>
          </a:blip>
          <a:srcRect/>
          <a:stretch/>
        </p:blipFill>
        <p:spPr>
          <a:xfrm>
            <a:off x="9397350" y="2011700"/>
            <a:ext cx="1981200" cy="2212092"/>
          </a:xfrm>
          <a:prstGeom prst="rect">
            <a:avLst/>
          </a:prstGeom>
          <a:noFill/>
          <a:ln>
            <a:noFill/>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69"/>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6</a:t>
            </a:fld>
            <a:endParaRPr/>
          </a:p>
        </p:txBody>
      </p:sp>
      <p:sp>
        <p:nvSpPr>
          <p:cNvPr id="550" name="Google Shape;550;p69"/>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100"/>
              <a:t>KUBERNETES, AWS, ALBS, TERRAFORM </a:t>
            </a:r>
            <a:br>
              <a:rPr lang="en" sz="3100"/>
            </a:br>
            <a:r>
              <a:rPr lang="en" sz="3100"/>
              <a:t>AND NO HELM</a:t>
            </a:r>
            <a:endParaRPr/>
          </a:p>
        </p:txBody>
      </p:sp>
      <p:pic>
        <p:nvPicPr>
          <p:cNvPr id="551" name="Google Shape;551;p69" descr="Z:\home\mdiez\modus\Diagrams_and_Presentations\2022-10-21__devopsdays_Tampa\kubernetes_logo.png"/>
          <p:cNvPicPr preferRelativeResize="0"/>
          <p:nvPr/>
        </p:nvPicPr>
        <p:blipFill rotWithShape="1">
          <a:blip r:embed="rId3">
            <a:alphaModFix/>
          </a:blip>
          <a:srcRect/>
          <a:stretch/>
        </p:blipFill>
        <p:spPr>
          <a:xfrm>
            <a:off x="712801" y="2211510"/>
            <a:ext cx="2162400" cy="1639830"/>
          </a:xfrm>
          <a:prstGeom prst="rect">
            <a:avLst/>
          </a:prstGeom>
          <a:noFill/>
          <a:ln>
            <a:noFill/>
          </a:ln>
        </p:spPr>
      </p:pic>
      <p:sp>
        <p:nvSpPr>
          <p:cNvPr id="552" name="Google Shape;552;p69"/>
          <p:cNvSpPr/>
          <p:nvPr/>
        </p:nvSpPr>
        <p:spPr>
          <a:xfrm>
            <a:off x="3410777" y="1561575"/>
            <a:ext cx="53508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i="0" u="none" strike="noStrike" cap="none">
                <a:solidFill>
                  <a:srgbClr val="000000"/>
                </a:solidFill>
                <a:latin typeface="Proxima Nova Semibold"/>
                <a:ea typeface="Proxima Nova Semibold"/>
                <a:cs typeface="Proxima Nova Semibold"/>
                <a:sym typeface="Proxima Nova Semibold"/>
              </a:rPr>
              <a:t>Cloud Agnostic </a:t>
            </a:r>
            <a:endParaRPr sz="1400" i="0" u="none" strike="noStrike" cap="none">
              <a:solidFill>
                <a:srgbClr val="000000"/>
              </a:solidFill>
              <a:latin typeface="Proxima Nova Semibold"/>
              <a:ea typeface="Proxima Nova Semibold"/>
              <a:cs typeface="Proxima Nova Semibold"/>
              <a:sym typeface="Proxima Nova Semibold"/>
            </a:endParaRPr>
          </a:p>
        </p:txBody>
      </p:sp>
      <p:sp>
        <p:nvSpPr>
          <p:cNvPr id="553" name="Google Shape;553;p69"/>
          <p:cNvSpPr/>
          <p:nvPr/>
        </p:nvSpPr>
        <p:spPr>
          <a:xfrm>
            <a:off x="5005025" y="2190225"/>
            <a:ext cx="21624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i="0" u="none" strike="noStrike" cap="none">
                <a:solidFill>
                  <a:srgbClr val="000000"/>
                </a:solidFill>
                <a:latin typeface="Proxima Nova Semibold"/>
                <a:ea typeface="Proxima Nova Semibold"/>
                <a:cs typeface="Proxima Nova Semibold"/>
                <a:sym typeface="Proxima Nova Semibold"/>
              </a:rPr>
              <a:t>That’s a myth but…</a:t>
            </a:r>
            <a:endParaRPr sz="1400" i="0" u="none" strike="noStrike" cap="none">
              <a:solidFill>
                <a:srgbClr val="000000"/>
              </a:solidFill>
              <a:latin typeface="Proxima Nova Semibold"/>
              <a:ea typeface="Proxima Nova Semibold"/>
              <a:cs typeface="Proxima Nova Semibold"/>
              <a:sym typeface="Proxima Nova Semibold"/>
            </a:endParaRPr>
          </a:p>
        </p:txBody>
      </p:sp>
      <p:sp>
        <p:nvSpPr>
          <p:cNvPr id="554" name="Google Shape;554;p69"/>
          <p:cNvSpPr/>
          <p:nvPr/>
        </p:nvSpPr>
        <p:spPr>
          <a:xfrm>
            <a:off x="3856270" y="3447525"/>
            <a:ext cx="44598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i="0" u="none" strike="noStrike" cap="none">
                <a:solidFill>
                  <a:srgbClr val="000000"/>
                </a:solidFill>
                <a:latin typeface="Proxima Nova Semibold"/>
                <a:ea typeface="Proxima Nova Semibold"/>
                <a:cs typeface="Proxima Nova Semibold"/>
                <a:sym typeface="Proxima Nova Semibold"/>
              </a:rPr>
              <a:t>It’s employer and employee agnostic…</a:t>
            </a:r>
            <a:endParaRPr sz="1400" i="0" u="none" strike="noStrike" cap="none">
              <a:solidFill>
                <a:srgbClr val="000000"/>
              </a:solidFill>
              <a:latin typeface="Proxima Nova Semibold"/>
              <a:ea typeface="Proxima Nova Semibold"/>
              <a:cs typeface="Proxima Nova Semibold"/>
              <a:sym typeface="Proxima Nova Semibold"/>
            </a:endParaRPr>
          </a:p>
        </p:txBody>
      </p:sp>
      <p:sp>
        <p:nvSpPr>
          <p:cNvPr id="555" name="Google Shape;555;p69"/>
          <p:cNvSpPr/>
          <p:nvPr/>
        </p:nvSpPr>
        <p:spPr>
          <a:xfrm>
            <a:off x="3381825" y="4076175"/>
            <a:ext cx="5408700" cy="73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i="0" u="none" strike="noStrike" cap="none">
                <a:solidFill>
                  <a:srgbClr val="000000"/>
                </a:solidFill>
                <a:latin typeface="Proxima Nova Semibold"/>
                <a:ea typeface="Proxima Nova Semibold"/>
                <a:cs typeface="Proxima Nova Semibold"/>
                <a:sym typeface="Proxima Nova Semibold"/>
              </a:rPr>
              <a:t>Somebody who works with k8s in AWS can work with k8s</a:t>
            </a:r>
            <a:r>
              <a:rPr lang="en">
                <a:latin typeface="Proxima Nova Semibold"/>
                <a:ea typeface="Proxima Nova Semibold"/>
                <a:cs typeface="Proxima Nova Semibold"/>
                <a:sym typeface="Proxima Nova Semibold"/>
              </a:rPr>
              <a:t/>
            </a:r>
            <a:br>
              <a:rPr lang="en">
                <a:latin typeface="Proxima Nova Semibold"/>
                <a:ea typeface="Proxima Nova Semibold"/>
                <a:cs typeface="Proxima Nova Semibold"/>
                <a:sym typeface="Proxima Nova Semibold"/>
              </a:rPr>
            </a:br>
            <a:r>
              <a:rPr lang="en" sz="1400" i="0" u="none" strike="noStrike" cap="none">
                <a:solidFill>
                  <a:srgbClr val="000000"/>
                </a:solidFill>
                <a:latin typeface="Proxima Nova Semibold"/>
                <a:ea typeface="Proxima Nova Semibold"/>
                <a:cs typeface="Proxima Nova Semibold"/>
                <a:sym typeface="Proxima Nova Semibold"/>
              </a:rPr>
              <a:t>in Azure or Google Cloud (and the other way around)</a:t>
            </a:r>
            <a:endParaRPr sz="1400" i="0" u="none" strike="noStrike" cap="none">
              <a:solidFill>
                <a:srgbClr val="000000"/>
              </a:solidFill>
              <a:latin typeface="Proxima Nova Semibold"/>
              <a:ea typeface="Proxima Nova Semibold"/>
              <a:cs typeface="Proxima Nova Semibold"/>
              <a:sym typeface="Proxima Nova Semibold"/>
            </a:endParaRPr>
          </a:p>
        </p:txBody>
      </p:sp>
      <p:sp>
        <p:nvSpPr>
          <p:cNvPr id="556" name="Google Shape;556;p69"/>
          <p:cNvSpPr/>
          <p:nvPr/>
        </p:nvSpPr>
        <p:spPr>
          <a:xfrm>
            <a:off x="4757716" y="2818875"/>
            <a:ext cx="2656800" cy="307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 sz="1400" i="0" u="none" strike="noStrike" cap="none">
                <a:solidFill>
                  <a:srgbClr val="000000"/>
                </a:solidFill>
                <a:latin typeface="Proxima Nova Semibold"/>
                <a:ea typeface="Proxima Nova Semibold"/>
                <a:cs typeface="Proxima Nova Semibold"/>
                <a:sym typeface="Proxima Nova Semibold"/>
              </a:rPr>
              <a:t>It’s a standard!</a:t>
            </a:r>
            <a:endParaRPr sz="1400" i="0" u="none" strike="noStrike" cap="none">
              <a:solidFill>
                <a:srgbClr val="000000"/>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70"/>
          <p:cNvSpPr/>
          <p:nvPr/>
        </p:nvSpPr>
        <p:spPr>
          <a:xfrm>
            <a:off x="0" y="0"/>
            <a:ext cx="9165000" cy="51504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2" name="Google Shape;562;p70"/>
          <p:cNvPicPr preferRelativeResize="0"/>
          <p:nvPr/>
        </p:nvPicPr>
        <p:blipFill rotWithShape="1">
          <a:blip r:embed="rId3">
            <a:alphaModFix/>
          </a:blip>
          <a:srcRect t="1156"/>
          <a:stretch/>
        </p:blipFill>
        <p:spPr>
          <a:xfrm>
            <a:off x="609600" y="48750"/>
            <a:ext cx="8116399" cy="5094750"/>
          </a:xfrm>
          <a:prstGeom prst="rect">
            <a:avLst/>
          </a:prstGeom>
          <a:noFill/>
          <a:ln>
            <a:noFill/>
          </a:ln>
        </p:spPr>
      </p:pic>
      <p:sp>
        <p:nvSpPr>
          <p:cNvPr id="563" name="Google Shape;563;p70"/>
          <p:cNvSpPr txBox="1"/>
          <p:nvPr/>
        </p:nvSpPr>
        <p:spPr>
          <a:xfrm>
            <a:off x="5153500" y="303225"/>
            <a:ext cx="3572400" cy="5418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chemeClr val="dk1"/>
              </a:buClr>
              <a:buSzPts val="2800"/>
              <a:buFont typeface="Oswald"/>
              <a:buNone/>
            </a:pPr>
            <a:r>
              <a:rPr lang="en" sz="3200" i="0" u="none" strike="noStrike" cap="none">
                <a:solidFill>
                  <a:schemeClr val="lt1"/>
                </a:solidFill>
                <a:latin typeface="Proxima Nova Semibold"/>
                <a:ea typeface="Proxima Nova Semibold"/>
                <a:cs typeface="Proxima Nova Semibold"/>
                <a:sym typeface="Proxima Nova Semibold"/>
              </a:rPr>
              <a:t>deployment.yaml</a:t>
            </a:r>
            <a:endParaRPr sz="3200" i="0" u="none" strike="noStrike" cap="none">
              <a:solidFill>
                <a:schemeClr val="lt1"/>
              </a:solidFill>
              <a:latin typeface="Proxima Nova Semibold"/>
              <a:ea typeface="Proxima Nova Semibold"/>
              <a:cs typeface="Proxima Nova Semibold"/>
              <a:sym typeface="Proxima Nova Semibo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1"/>
          <p:cNvSpPr txBox="1">
            <a:spLocks noGrp="1"/>
          </p:cNvSpPr>
          <p:nvPr>
            <p:ph type="sldNum" idx="12"/>
          </p:nvPr>
        </p:nvSpPr>
        <p:spPr>
          <a:xfrm>
            <a:off x="8200013" y="4877442"/>
            <a:ext cx="548700" cy="138600"/>
          </a:xfrm>
          <a:prstGeom prst="rect">
            <a:avLst/>
          </a:prstGeom>
        </p:spPr>
        <p:txBody>
          <a:bodyPr spcFirstLastPara="1" wrap="square" lIns="0" tIns="0" rIns="0" bIns="0" anchor="ctr" anchorCtr="0">
            <a:spAutoFit/>
          </a:body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8</a:t>
            </a:fld>
            <a:endParaRPr/>
          </a:p>
        </p:txBody>
      </p:sp>
      <p:sp>
        <p:nvSpPr>
          <p:cNvPr id="569" name="Google Shape;569;p71"/>
          <p:cNvSpPr txBox="1">
            <a:spLocks noGrp="1"/>
          </p:cNvSpPr>
          <p:nvPr>
            <p:ph type="title"/>
          </p:nvPr>
        </p:nvSpPr>
        <p:spPr>
          <a:xfrm>
            <a:off x="411600" y="303225"/>
            <a:ext cx="7726500" cy="7890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3100"/>
              <a:t>KUBERNETES, AWS, ALBS, TERRAFORM </a:t>
            </a:r>
            <a:br>
              <a:rPr lang="en" sz="3100"/>
            </a:br>
            <a:r>
              <a:rPr lang="en" sz="3100"/>
              <a:t>AND NO HELM</a:t>
            </a:r>
            <a:endParaRPr/>
          </a:p>
        </p:txBody>
      </p:sp>
      <p:pic>
        <p:nvPicPr>
          <p:cNvPr id="570" name="Google Shape;570;p71"/>
          <p:cNvPicPr preferRelativeResize="0"/>
          <p:nvPr/>
        </p:nvPicPr>
        <p:blipFill rotWithShape="1">
          <a:blip r:embed="rId3">
            <a:alphaModFix/>
          </a:blip>
          <a:srcRect/>
          <a:stretch/>
        </p:blipFill>
        <p:spPr>
          <a:xfrm>
            <a:off x="0" y="1546900"/>
            <a:ext cx="9144000" cy="3220380"/>
          </a:xfrm>
          <a:prstGeom prst="rect">
            <a:avLst/>
          </a:prstGeom>
          <a:noFill/>
          <a:ln>
            <a:no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2"/>
          <p:cNvSpPr txBox="1">
            <a:spLocks noGrp="1"/>
          </p:cNvSpPr>
          <p:nvPr>
            <p:ph type="sldNum" idx="12"/>
          </p:nvPr>
        </p:nvSpPr>
        <p:spPr>
          <a:xfrm>
            <a:off x="8200013" y="4877442"/>
            <a:ext cx="548700" cy="138600"/>
          </a:xfrm>
          <a:prstGeom prst="rect">
            <a:avLst/>
          </a:prstGeom>
          <a:noFill/>
          <a:ln>
            <a:noFill/>
          </a:ln>
        </p:spPr>
        <p:txBody>
          <a:bodyPr spcFirstLastPara="1" wrap="square" lIns="0" tIns="0" rIns="0" bIns="0" anchor="ctr" anchorCtr="0">
            <a:spAutoFit/>
          </a:bodyPr>
          <a:lstStyle/>
          <a:p>
            <a:pPr marL="0" lvl="0" indent="0" algn="r" rtl="0">
              <a:lnSpc>
                <a:spcPct val="100000"/>
              </a:lnSpc>
              <a:spcBef>
                <a:spcPts val="0"/>
              </a:spcBef>
              <a:spcAft>
                <a:spcPts val="0"/>
              </a:spcAft>
              <a:buSzPts val="900"/>
              <a:buNone/>
            </a:pPr>
            <a:fld id="{00000000-1234-1234-1234-123412341234}" type="slidenum">
              <a:rPr lang="en"/>
              <a:pPr marL="0" lvl="0" indent="0" algn="r" rtl="0">
                <a:lnSpc>
                  <a:spcPct val="100000"/>
                </a:lnSpc>
                <a:spcBef>
                  <a:spcPts val="0"/>
                </a:spcBef>
                <a:spcAft>
                  <a:spcPts val="0"/>
                </a:spcAft>
                <a:buSzPts val="900"/>
                <a:buNone/>
              </a:pPr>
              <a:t>9</a:t>
            </a:fld>
            <a:endParaRPr/>
          </a:p>
        </p:txBody>
      </p:sp>
      <p:sp>
        <p:nvSpPr>
          <p:cNvPr id="576" name="Google Shape;576;p72"/>
          <p:cNvSpPr txBox="1">
            <a:spLocks noGrp="1"/>
          </p:cNvSpPr>
          <p:nvPr>
            <p:ph type="title"/>
          </p:nvPr>
        </p:nvSpPr>
        <p:spPr>
          <a:xfrm>
            <a:off x="411600" y="303225"/>
            <a:ext cx="7726500" cy="7890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2800"/>
              <a:buNone/>
            </a:pPr>
            <a:r>
              <a:rPr lang="en" sz="3100"/>
              <a:t>Kubernetes, AWS, ALBs, Terraform and no Helm</a:t>
            </a:r>
            <a:endParaRPr sz="3100"/>
          </a:p>
        </p:txBody>
      </p:sp>
      <p:pic>
        <p:nvPicPr>
          <p:cNvPr id="577" name="Google Shape;577;p72"/>
          <p:cNvPicPr preferRelativeResize="0"/>
          <p:nvPr/>
        </p:nvPicPr>
        <p:blipFill rotWithShape="1">
          <a:blip r:embed="rId3">
            <a:alphaModFix/>
          </a:blip>
          <a:srcRect/>
          <a:stretch/>
        </p:blipFill>
        <p:spPr>
          <a:xfrm>
            <a:off x="0" y="0"/>
            <a:ext cx="9144178" cy="5143500"/>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Modus Template">
  <a:themeElements>
    <a:clrScheme name="Simple Light">
      <a:dk1>
        <a:srgbClr val="000000"/>
      </a:dk1>
      <a:lt1>
        <a:srgbClr val="FFFFFF"/>
      </a:lt1>
      <a:dk2>
        <a:srgbClr val="000000"/>
      </a:dk2>
      <a:lt2>
        <a:srgbClr val="F2F2F2"/>
      </a:lt2>
      <a:accent1>
        <a:srgbClr val="12A5ED"/>
      </a:accent1>
      <a:accent2>
        <a:srgbClr val="23E58D"/>
      </a:accent2>
      <a:accent3>
        <a:srgbClr val="7753F8"/>
      </a:accent3>
      <a:accent4>
        <a:srgbClr val="FFAC32"/>
      </a:accent4>
      <a:accent5>
        <a:srgbClr val="FF5C5D"/>
      </a:accent5>
      <a:accent6>
        <a:srgbClr val="80808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odus Template">
  <a:themeElements>
    <a:clrScheme name="Simple Light">
      <a:dk1>
        <a:srgbClr val="000000"/>
      </a:dk1>
      <a:lt1>
        <a:srgbClr val="FFFFFF"/>
      </a:lt1>
      <a:dk2>
        <a:srgbClr val="000000"/>
      </a:dk2>
      <a:lt2>
        <a:srgbClr val="F2F2F2"/>
      </a:lt2>
      <a:accent1>
        <a:srgbClr val="12A5ED"/>
      </a:accent1>
      <a:accent2>
        <a:srgbClr val="23E58D"/>
      </a:accent2>
      <a:accent3>
        <a:srgbClr val="7753F8"/>
      </a:accent3>
      <a:accent4>
        <a:srgbClr val="FFAC32"/>
      </a:accent4>
      <a:accent5>
        <a:srgbClr val="FF5C5D"/>
      </a:accent5>
      <a:accent6>
        <a:srgbClr val="80808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dus Template">
  <a:themeElements>
    <a:clrScheme name="Simple Light">
      <a:dk1>
        <a:srgbClr val="000000"/>
      </a:dk1>
      <a:lt1>
        <a:srgbClr val="FFFFFF"/>
      </a:lt1>
      <a:dk2>
        <a:srgbClr val="000000"/>
      </a:dk2>
      <a:lt2>
        <a:srgbClr val="F2F2F2"/>
      </a:lt2>
      <a:accent1>
        <a:srgbClr val="12A5ED"/>
      </a:accent1>
      <a:accent2>
        <a:srgbClr val="23E58D"/>
      </a:accent2>
      <a:accent3>
        <a:srgbClr val="7753F8"/>
      </a:accent3>
      <a:accent4>
        <a:srgbClr val="FFAC32"/>
      </a:accent4>
      <a:accent5>
        <a:srgbClr val="FF5C5D"/>
      </a:accent5>
      <a:accent6>
        <a:srgbClr val="80808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TotalTime>
  <Words>1103</Words>
  <Application>Microsoft Office PowerPoint</Application>
  <PresentationFormat>On-screen Show (16:9)</PresentationFormat>
  <Paragraphs>209</Paragraphs>
  <Slides>32</Slides>
  <Notes>31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32</vt:i4>
      </vt:variant>
    </vt:vector>
  </HeadingPairs>
  <TitlesOfParts>
    <vt:vector size="40" baseType="lpstr">
      <vt:lpstr>Arial</vt:lpstr>
      <vt:lpstr>Oswald</vt:lpstr>
      <vt:lpstr>Proxima Nova Semibold</vt:lpstr>
      <vt:lpstr>Proxima Nova</vt:lpstr>
      <vt:lpstr>Montserrat</vt:lpstr>
      <vt:lpstr>Modus Template</vt:lpstr>
      <vt:lpstr>Modus Template</vt:lpstr>
      <vt:lpstr>Modus Template</vt:lpstr>
      <vt:lpstr>KUBERNETES, AWS, ALBS, TERRAFORM AND NO HELM 2022-10-21  Marcos.Diez@moduscreate.com</vt:lpstr>
      <vt:lpstr>ABOUT ME</vt:lpstr>
      <vt:lpstr>ABOUT MODUS CREATE</vt:lpstr>
      <vt:lpstr>DISCLAIMER</vt:lpstr>
      <vt:lpstr>PART 1 HELM VS TERRAFORM</vt:lpstr>
      <vt:lpstr>KUBERNETES, AWS, ALBS, TERRAFORM  AND NO HELM</vt:lpstr>
      <vt:lpstr>Slide 7</vt:lpstr>
      <vt:lpstr>KUBERNETES, AWS, ALBS, TERRAFORM  AND NO HELM</vt:lpstr>
      <vt:lpstr>Kubernetes, AWS, ALBs, Terraform and no Helm</vt:lpstr>
      <vt:lpstr>helm upgrade -n my-first-namespace --install sample ./sample_helm</vt:lpstr>
      <vt:lpstr>helm upgrade -n my-first-namespace --install sample ./sample_helm</vt:lpstr>
      <vt:lpstr>KUBECTL VS HELM</vt:lpstr>
      <vt:lpstr>HELM LIMITATIONS</vt:lpstr>
      <vt:lpstr>TERRAFORM</vt:lpstr>
      <vt:lpstr>Kubectl vs helm</vt:lpstr>
      <vt:lpstr>TERRAFORM  Let’s add some environmental variables to our deployment! </vt:lpstr>
      <vt:lpstr>Slide 17</vt:lpstr>
      <vt:lpstr>Slide 18</vt:lpstr>
      <vt:lpstr>TERRAFORM</vt:lpstr>
      <vt:lpstr>PART 2 K8S, TERRAFORM AND AWS LOAD BALANCERS </vt:lpstr>
      <vt:lpstr>AWS LOAD BALANCER</vt:lpstr>
      <vt:lpstr>“NORMAL” K8S AT AWS</vt:lpstr>
      <vt:lpstr>K8S AWS LOAD BALANCER CONTROLLER </vt:lpstr>
      <vt:lpstr>K8S AWS LOAD BALANCER CONTROLLER </vt:lpstr>
      <vt:lpstr>K8S AWS LOAD BALANCER CONTROLLER </vt:lpstr>
      <vt:lpstr>K8S WITH AWS ALB  INGRESS CONTROLLER</vt:lpstr>
      <vt:lpstr>Slide 27</vt:lpstr>
      <vt:lpstr>Terraform K8S + AWS Module </vt:lpstr>
      <vt:lpstr>HOW DO I GET THAT? </vt:lpstr>
      <vt:lpstr>Slide 30</vt:lpstr>
      <vt:lpstr>Thank you, diamond and platinum sponsors!</vt:lpstr>
      <vt:lpstr>Slide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KUBERNETES, AWS, ALBS, TERRAFORM AND NO HELM 2022-10-21  Marcos.Diez@moduscreate.com</dc:title>
  <cp:lastModifiedBy>Marcos</cp:lastModifiedBy>
  <cp:revision>3</cp:revision>
  <dcterms:modified xsi:type="dcterms:W3CDTF">2022-10-19T22:39:00Z</dcterms:modified>
</cp:coreProperties>
</file>